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4" r:id="rId2"/>
    <p:sldId id="265" r:id="rId3"/>
    <p:sldId id="259" r:id="rId4"/>
    <p:sldId id="266" r:id="rId5"/>
    <p:sldId id="267" r:id="rId6"/>
    <p:sldId id="260" r:id="rId7"/>
    <p:sldId id="261" r:id="rId8"/>
    <p:sldId id="268" r:id="rId9"/>
    <p:sldId id="269" r:id="rId10"/>
    <p:sldId id="278" r:id="rId11"/>
    <p:sldId id="271" r:id="rId12"/>
    <p:sldId id="272" r:id="rId13"/>
    <p:sldId id="273" r:id="rId14"/>
    <p:sldId id="274" r:id="rId15"/>
    <p:sldId id="277" r:id="rId16"/>
    <p:sldId id="256"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30204-DAD7-4801-AAFB-4298A64CA5EB}" v="22" dt="2022-10-27T20:55:06.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want, Ms. Vidisha Vijay" userId="619cfcdd-eaa3-4c74-87c9-3e7f85b30f09" providerId="ADAL" clId="{28530204-DAD7-4801-AAFB-4298A64CA5EB}"/>
    <pc:docChg chg="undo custSel addSld delSld modSld sldOrd modMainMaster">
      <pc:chgData name="Sawant, Ms. Vidisha Vijay" userId="619cfcdd-eaa3-4c74-87c9-3e7f85b30f09" providerId="ADAL" clId="{28530204-DAD7-4801-AAFB-4298A64CA5EB}" dt="2022-10-27T20:55:06.813" v="413"/>
      <pc:docMkLst>
        <pc:docMk/>
      </pc:docMkLst>
      <pc:sldChg chg="addSp delSp modSp mod setBg">
        <pc:chgData name="Sawant, Ms. Vidisha Vijay" userId="619cfcdd-eaa3-4c74-87c9-3e7f85b30f09" providerId="ADAL" clId="{28530204-DAD7-4801-AAFB-4298A64CA5EB}" dt="2022-10-27T20:30:01.992" v="302"/>
        <pc:sldMkLst>
          <pc:docMk/>
          <pc:sldMk cId="329929161" sldId="256"/>
        </pc:sldMkLst>
        <pc:spChg chg="add del">
          <ac:chgData name="Sawant, Ms. Vidisha Vijay" userId="619cfcdd-eaa3-4c74-87c9-3e7f85b30f09" providerId="ADAL" clId="{28530204-DAD7-4801-AAFB-4298A64CA5EB}" dt="2022-10-27T20:22:37.054" v="262" actId="26606"/>
          <ac:spMkLst>
            <pc:docMk/>
            <pc:sldMk cId="329929161" sldId="256"/>
            <ac:spMk id="12" creationId="{42A4FC2C-047E-45A5-965D-8E1E3BF09BC6}"/>
          </ac:spMkLst>
        </pc:spChg>
        <pc:spChg chg="add del">
          <ac:chgData name="Sawant, Ms. Vidisha Vijay" userId="619cfcdd-eaa3-4c74-87c9-3e7f85b30f09" providerId="ADAL" clId="{28530204-DAD7-4801-AAFB-4298A64CA5EB}" dt="2022-10-27T20:22:46.840" v="264" actId="26606"/>
          <ac:spMkLst>
            <pc:docMk/>
            <pc:sldMk cId="329929161" sldId="256"/>
            <ac:spMk id="14" creationId="{50F864A1-23CF-4954-887F-3C4458622A68}"/>
          </ac:spMkLst>
        </pc:spChg>
        <pc:spChg chg="add del">
          <ac:chgData name="Sawant, Ms. Vidisha Vijay" userId="619cfcdd-eaa3-4c74-87c9-3e7f85b30f09" providerId="ADAL" clId="{28530204-DAD7-4801-AAFB-4298A64CA5EB}" dt="2022-10-27T20:22:46.840" v="264" actId="26606"/>
          <ac:spMkLst>
            <pc:docMk/>
            <pc:sldMk cId="329929161" sldId="256"/>
            <ac:spMk id="15" creationId="{7EBFDB7D-DD97-44CE-AFFB-458781A3DB9B}"/>
          </ac:spMkLst>
        </pc:spChg>
        <pc:spChg chg="add del">
          <ac:chgData name="Sawant, Ms. Vidisha Vijay" userId="619cfcdd-eaa3-4c74-87c9-3e7f85b30f09" providerId="ADAL" clId="{28530204-DAD7-4801-AAFB-4298A64CA5EB}" dt="2022-10-27T20:22:46.840" v="264" actId="26606"/>
          <ac:spMkLst>
            <pc:docMk/>
            <pc:sldMk cId="329929161" sldId="256"/>
            <ac:spMk id="16" creationId="{8D313E8C-7457-407E-BDA5-EACA44D38247}"/>
          </ac:spMkLst>
        </pc:spChg>
        <pc:spChg chg="add del">
          <ac:chgData name="Sawant, Ms. Vidisha Vijay" userId="619cfcdd-eaa3-4c74-87c9-3e7f85b30f09" providerId="ADAL" clId="{28530204-DAD7-4801-AAFB-4298A64CA5EB}" dt="2022-10-27T20:22:49.631" v="266" actId="26606"/>
          <ac:spMkLst>
            <pc:docMk/>
            <pc:sldMk cId="329929161" sldId="256"/>
            <ac:spMk id="18" creationId="{3783CA14-24A1-485C-8B30-D6A5D87987AD}"/>
          </ac:spMkLst>
        </pc:spChg>
        <pc:spChg chg="add del">
          <ac:chgData name="Sawant, Ms. Vidisha Vijay" userId="619cfcdd-eaa3-4c74-87c9-3e7f85b30f09" providerId="ADAL" clId="{28530204-DAD7-4801-AAFB-4298A64CA5EB}" dt="2022-10-27T20:22:49.631" v="266" actId="26606"/>
          <ac:spMkLst>
            <pc:docMk/>
            <pc:sldMk cId="329929161" sldId="256"/>
            <ac:spMk id="19" creationId="{F3060C83-F051-4F0E-ABAD-AA0DFC48B218}"/>
          </ac:spMkLst>
        </pc:spChg>
        <pc:spChg chg="add del">
          <ac:chgData name="Sawant, Ms. Vidisha Vijay" userId="619cfcdd-eaa3-4c74-87c9-3e7f85b30f09" providerId="ADAL" clId="{28530204-DAD7-4801-AAFB-4298A64CA5EB}" dt="2022-10-27T20:22:49.631" v="266" actId="26606"/>
          <ac:spMkLst>
            <pc:docMk/>
            <pc:sldMk cId="329929161" sldId="256"/>
            <ac:spMk id="20" creationId="{9A97C86A-04D6-40F7-AE84-31AB43E6A846}"/>
          </ac:spMkLst>
        </pc:spChg>
        <pc:spChg chg="add del">
          <ac:chgData name="Sawant, Ms. Vidisha Vijay" userId="619cfcdd-eaa3-4c74-87c9-3e7f85b30f09" providerId="ADAL" clId="{28530204-DAD7-4801-AAFB-4298A64CA5EB}" dt="2022-10-27T20:22:49.631" v="266" actId="26606"/>
          <ac:spMkLst>
            <pc:docMk/>
            <pc:sldMk cId="329929161" sldId="256"/>
            <ac:spMk id="21" creationId="{83C98ABE-055B-441F-B07E-44F97F083C39}"/>
          </ac:spMkLst>
        </pc:spChg>
        <pc:spChg chg="add del">
          <ac:chgData name="Sawant, Ms. Vidisha Vijay" userId="619cfcdd-eaa3-4c74-87c9-3e7f85b30f09" providerId="ADAL" clId="{28530204-DAD7-4801-AAFB-4298A64CA5EB}" dt="2022-10-27T20:22:49.631" v="266" actId="26606"/>
          <ac:spMkLst>
            <pc:docMk/>
            <pc:sldMk cId="329929161" sldId="256"/>
            <ac:spMk id="22" creationId="{FF9F2414-84E8-453E-B1F3-389FDE8192D9}"/>
          </ac:spMkLst>
        </pc:spChg>
        <pc:spChg chg="add del">
          <ac:chgData name="Sawant, Ms. Vidisha Vijay" userId="619cfcdd-eaa3-4c74-87c9-3e7f85b30f09" providerId="ADAL" clId="{28530204-DAD7-4801-AAFB-4298A64CA5EB}" dt="2022-10-27T20:22:49.631" v="266" actId="26606"/>
          <ac:spMkLst>
            <pc:docMk/>
            <pc:sldMk cId="329929161" sldId="256"/>
            <ac:spMk id="23" creationId="{29FDB030-9B49-4CED-8CCD-4D99382388AC}"/>
          </ac:spMkLst>
        </pc:spChg>
        <pc:spChg chg="add del">
          <ac:chgData name="Sawant, Ms. Vidisha Vijay" userId="619cfcdd-eaa3-4c74-87c9-3e7f85b30f09" providerId="ADAL" clId="{28530204-DAD7-4801-AAFB-4298A64CA5EB}" dt="2022-10-27T20:22:49.631" v="266" actId="26606"/>
          <ac:spMkLst>
            <pc:docMk/>
            <pc:sldMk cId="329929161" sldId="256"/>
            <ac:spMk id="24" creationId="{3ECA69A1-7536-43AC-85EF-C7106179F5ED}"/>
          </ac:spMkLst>
        </pc:spChg>
        <pc:spChg chg="add del">
          <ac:chgData name="Sawant, Ms. Vidisha Vijay" userId="619cfcdd-eaa3-4c74-87c9-3e7f85b30f09" providerId="ADAL" clId="{28530204-DAD7-4801-AAFB-4298A64CA5EB}" dt="2022-10-27T20:23:54.599" v="280" actId="26606"/>
          <ac:spMkLst>
            <pc:docMk/>
            <pc:sldMk cId="329929161" sldId="256"/>
            <ac:spMk id="26" creationId="{AB8C311F-7253-4AED-9701-7FC0708C41C7}"/>
          </ac:spMkLst>
        </pc:spChg>
        <pc:spChg chg="add del">
          <ac:chgData name="Sawant, Ms. Vidisha Vijay" userId="619cfcdd-eaa3-4c74-87c9-3e7f85b30f09" providerId="ADAL" clId="{28530204-DAD7-4801-AAFB-4298A64CA5EB}" dt="2022-10-27T20:23:54.599" v="280" actId="26606"/>
          <ac:spMkLst>
            <pc:docMk/>
            <pc:sldMk cId="329929161" sldId="256"/>
            <ac:spMk id="27" creationId="{FD073016-B734-483B-8953-5BADEE145112}"/>
          </ac:spMkLst>
        </pc:spChg>
        <pc:spChg chg="add del">
          <ac:chgData name="Sawant, Ms. Vidisha Vijay" userId="619cfcdd-eaa3-4c74-87c9-3e7f85b30f09" providerId="ADAL" clId="{28530204-DAD7-4801-AAFB-4298A64CA5EB}" dt="2022-10-27T20:23:54.599" v="280" actId="26606"/>
          <ac:spMkLst>
            <pc:docMk/>
            <pc:sldMk cId="329929161" sldId="256"/>
            <ac:spMk id="28" creationId="{90A7EAB6-59D3-4325-8DE6-E0CA4009CE53}"/>
          </ac:spMkLst>
        </pc:spChg>
        <pc:spChg chg="add del">
          <ac:chgData name="Sawant, Ms. Vidisha Vijay" userId="619cfcdd-eaa3-4c74-87c9-3e7f85b30f09" providerId="ADAL" clId="{28530204-DAD7-4801-AAFB-4298A64CA5EB}" dt="2022-10-27T20:23:54.599" v="280" actId="26606"/>
          <ac:spMkLst>
            <pc:docMk/>
            <pc:sldMk cId="329929161" sldId="256"/>
            <ac:spMk id="29" creationId="{A8D57A06-A426-446D-B02C-A2DC6B62E45E}"/>
          </ac:spMkLst>
        </pc:spChg>
        <pc:spChg chg="add">
          <ac:chgData name="Sawant, Ms. Vidisha Vijay" userId="619cfcdd-eaa3-4c74-87c9-3e7f85b30f09" providerId="ADAL" clId="{28530204-DAD7-4801-AAFB-4298A64CA5EB}" dt="2022-10-27T20:23:54.599" v="280" actId="26606"/>
          <ac:spMkLst>
            <pc:docMk/>
            <pc:sldMk cId="329929161" sldId="256"/>
            <ac:spMk id="34" creationId="{AB8C311F-7253-4AED-9701-7FC0708C41C7}"/>
          </ac:spMkLst>
        </pc:spChg>
        <pc:spChg chg="add">
          <ac:chgData name="Sawant, Ms. Vidisha Vijay" userId="619cfcdd-eaa3-4c74-87c9-3e7f85b30f09" providerId="ADAL" clId="{28530204-DAD7-4801-AAFB-4298A64CA5EB}" dt="2022-10-27T20:23:54.599" v="280" actId="26606"/>
          <ac:spMkLst>
            <pc:docMk/>
            <pc:sldMk cId="329929161" sldId="256"/>
            <ac:spMk id="36" creationId="{E2384209-CB15-4CDF-9D31-C44FD9A3F20D}"/>
          </ac:spMkLst>
        </pc:spChg>
        <pc:spChg chg="add">
          <ac:chgData name="Sawant, Ms. Vidisha Vijay" userId="619cfcdd-eaa3-4c74-87c9-3e7f85b30f09" providerId="ADAL" clId="{28530204-DAD7-4801-AAFB-4298A64CA5EB}" dt="2022-10-27T20:23:54.599" v="280" actId="26606"/>
          <ac:spMkLst>
            <pc:docMk/>
            <pc:sldMk cId="329929161" sldId="256"/>
            <ac:spMk id="38" creationId="{2633B3B5-CC90-43F0-8714-D31D1F3F0209}"/>
          </ac:spMkLst>
        </pc:spChg>
        <pc:spChg chg="add">
          <ac:chgData name="Sawant, Ms. Vidisha Vijay" userId="619cfcdd-eaa3-4c74-87c9-3e7f85b30f09" providerId="ADAL" clId="{28530204-DAD7-4801-AAFB-4298A64CA5EB}" dt="2022-10-27T20:23:54.599" v="280" actId="26606"/>
          <ac:spMkLst>
            <pc:docMk/>
            <pc:sldMk cId="329929161" sldId="256"/>
            <ac:spMk id="40" creationId="{A8D57A06-A426-446D-B02C-A2DC6B62E45E}"/>
          </ac:spMkLst>
        </pc:spChg>
        <pc:picChg chg="mod">
          <ac:chgData name="Sawant, Ms. Vidisha Vijay" userId="619cfcdd-eaa3-4c74-87c9-3e7f85b30f09" providerId="ADAL" clId="{28530204-DAD7-4801-AAFB-4298A64CA5EB}" dt="2022-10-27T20:24:09.633" v="283" actId="14100"/>
          <ac:picMkLst>
            <pc:docMk/>
            <pc:sldMk cId="329929161" sldId="256"/>
            <ac:picMk id="7" creationId="{98C3D633-3E04-41AC-A0FB-5ECFAB40C143}"/>
          </ac:picMkLst>
        </pc:picChg>
      </pc:sldChg>
      <pc:sldChg chg="addSp delSp modSp del mod setBg">
        <pc:chgData name="Sawant, Ms. Vidisha Vijay" userId="619cfcdd-eaa3-4c74-87c9-3e7f85b30f09" providerId="ADAL" clId="{28530204-DAD7-4801-AAFB-4298A64CA5EB}" dt="2022-10-27T20:23:59.163" v="281" actId="47"/>
        <pc:sldMkLst>
          <pc:docMk/>
          <pc:sldMk cId="3153095038" sldId="257"/>
        </pc:sldMkLst>
        <pc:spChg chg="add del">
          <ac:chgData name="Sawant, Ms. Vidisha Vijay" userId="619cfcdd-eaa3-4c74-87c9-3e7f85b30f09" providerId="ADAL" clId="{28530204-DAD7-4801-AAFB-4298A64CA5EB}" dt="2022-10-27T20:23:29.314" v="271" actId="26606"/>
          <ac:spMkLst>
            <pc:docMk/>
            <pc:sldMk cId="3153095038" sldId="257"/>
            <ac:spMk id="8" creationId="{AB8C311F-7253-4AED-9701-7FC0708C41C7}"/>
          </ac:spMkLst>
        </pc:spChg>
        <pc:spChg chg="add del">
          <ac:chgData name="Sawant, Ms. Vidisha Vijay" userId="619cfcdd-eaa3-4c74-87c9-3e7f85b30f09" providerId="ADAL" clId="{28530204-DAD7-4801-AAFB-4298A64CA5EB}" dt="2022-10-27T20:23:29.314" v="271" actId="26606"/>
          <ac:spMkLst>
            <pc:docMk/>
            <pc:sldMk cId="3153095038" sldId="257"/>
            <ac:spMk id="10" creationId="{FD073016-B734-483B-8953-5BADEE145112}"/>
          </ac:spMkLst>
        </pc:spChg>
        <pc:spChg chg="add del">
          <ac:chgData name="Sawant, Ms. Vidisha Vijay" userId="619cfcdd-eaa3-4c74-87c9-3e7f85b30f09" providerId="ADAL" clId="{28530204-DAD7-4801-AAFB-4298A64CA5EB}" dt="2022-10-27T20:23:29.314" v="271" actId="26606"/>
          <ac:spMkLst>
            <pc:docMk/>
            <pc:sldMk cId="3153095038" sldId="257"/>
            <ac:spMk id="12" creationId="{90A7EAB6-59D3-4325-8DE6-E0CA4009CE53}"/>
          </ac:spMkLst>
        </pc:spChg>
        <pc:spChg chg="add del">
          <ac:chgData name="Sawant, Ms. Vidisha Vijay" userId="619cfcdd-eaa3-4c74-87c9-3e7f85b30f09" providerId="ADAL" clId="{28530204-DAD7-4801-AAFB-4298A64CA5EB}" dt="2022-10-27T20:23:29.314" v="271" actId="26606"/>
          <ac:spMkLst>
            <pc:docMk/>
            <pc:sldMk cId="3153095038" sldId="257"/>
            <ac:spMk id="14" creationId="{A8D57A06-A426-446D-B02C-A2DC6B62E45E}"/>
          </ac:spMkLst>
        </pc:spChg>
        <pc:picChg chg="mod">
          <ac:chgData name="Sawant, Ms. Vidisha Vijay" userId="619cfcdd-eaa3-4c74-87c9-3e7f85b30f09" providerId="ADAL" clId="{28530204-DAD7-4801-AAFB-4298A64CA5EB}" dt="2022-10-27T20:23:29.314" v="271" actId="26606"/>
          <ac:picMkLst>
            <pc:docMk/>
            <pc:sldMk cId="3153095038" sldId="257"/>
            <ac:picMk id="3" creationId="{4F99183A-82B7-413B-A339-F526FB59599A}"/>
          </ac:picMkLst>
        </pc:picChg>
      </pc:sldChg>
      <pc:sldChg chg="del setBg">
        <pc:chgData name="Sawant, Ms. Vidisha Vijay" userId="619cfcdd-eaa3-4c74-87c9-3e7f85b30f09" providerId="ADAL" clId="{28530204-DAD7-4801-AAFB-4298A64CA5EB}" dt="2022-10-27T20:33:20.192" v="333" actId="47"/>
        <pc:sldMkLst>
          <pc:docMk/>
          <pc:sldMk cId="1607151228" sldId="258"/>
        </pc:sldMkLst>
      </pc:sldChg>
      <pc:sldChg chg="addSp delSp modSp mod setBg">
        <pc:chgData name="Sawant, Ms. Vidisha Vijay" userId="619cfcdd-eaa3-4c74-87c9-3e7f85b30f09" providerId="ADAL" clId="{28530204-DAD7-4801-AAFB-4298A64CA5EB}" dt="2022-10-27T20:44:53.323" v="383" actId="20577"/>
        <pc:sldMkLst>
          <pc:docMk/>
          <pc:sldMk cId="989706371" sldId="259"/>
        </pc:sldMkLst>
        <pc:spChg chg="mod">
          <ac:chgData name="Sawant, Ms. Vidisha Vijay" userId="619cfcdd-eaa3-4c74-87c9-3e7f85b30f09" providerId="ADAL" clId="{28530204-DAD7-4801-AAFB-4298A64CA5EB}" dt="2022-10-27T20:05:47.650" v="62" actId="26606"/>
          <ac:spMkLst>
            <pc:docMk/>
            <pc:sldMk cId="989706371" sldId="259"/>
            <ac:spMk id="2" creationId="{26766B71-DDC3-46EE-9D88-9696B034021D}"/>
          </ac:spMkLst>
        </pc:spChg>
        <pc:spChg chg="del">
          <ac:chgData name="Sawant, Ms. Vidisha Vijay" userId="619cfcdd-eaa3-4c74-87c9-3e7f85b30f09" providerId="ADAL" clId="{28530204-DAD7-4801-AAFB-4298A64CA5EB}" dt="2022-10-27T20:05:47.650" v="62" actId="26606"/>
          <ac:spMkLst>
            <pc:docMk/>
            <pc:sldMk cId="989706371" sldId="259"/>
            <ac:spMk id="3" creationId="{3832877A-F593-4DF0-A841-F78F1DE63916}"/>
          </ac:spMkLst>
        </pc:spChg>
        <pc:spChg chg="add mod">
          <ac:chgData name="Sawant, Ms. Vidisha Vijay" userId="619cfcdd-eaa3-4c74-87c9-3e7f85b30f09" providerId="ADAL" clId="{28530204-DAD7-4801-AAFB-4298A64CA5EB}" dt="2022-10-27T20:44:53.323" v="383" actId="20577"/>
          <ac:spMkLst>
            <pc:docMk/>
            <pc:sldMk cId="989706371" sldId="259"/>
            <ac:spMk id="6" creationId="{47937A5D-874C-7BB9-5CBB-03D624B2820F}"/>
          </ac:spMkLst>
        </pc:spChg>
        <pc:spChg chg="add">
          <ac:chgData name="Sawant, Ms. Vidisha Vijay" userId="619cfcdd-eaa3-4c74-87c9-3e7f85b30f09" providerId="ADAL" clId="{28530204-DAD7-4801-AAFB-4298A64CA5EB}" dt="2022-10-27T20:05:47.650" v="62" actId="26606"/>
          <ac:spMkLst>
            <pc:docMk/>
            <pc:sldMk cId="989706371" sldId="259"/>
            <ac:spMk id="9" creationId="{BACC6370-2D7E-4714-9D71-7542949D7D5D}"/>
          </ac:spMkLst>
        </pc:spChg>
        <pc:spChg chg="add">
          <ac:chgData name="Sawant, Ms. Vidisha Vijay" userId="619cfcdd-eaa3-4c74-87c9-3e7f85b30f09" providerId="ADAL" clId="{28530204-DAD7-4801-AAFB-4298A64CA5EB}" dt="2022-10-27T20:05:47.650" v="62" actId="26606"/>
          <ac:spMkLst>
            <pc:docMk/>
            <pc:sldMk cId="989706371" sldId="259"/>
            <ac:spMk id="11" creationId="{F68B3F68-107C-434F-AA38-110D5EA91B85}"/>
          </ac:spMkLst>
        </pc:spChg>
        <pc:spChg chg="add">
          <ac:chgData name="Sawant, Ms. Vidisha Vijay" userId="619cfcdd-eaa3-4c74-87c9-3e7f85b30f09" providerId="ADAL" clId="{28530204-DAD7-4801-AAFB-4298A64CA5EB}" dt="2022-10-27T20:05:47.650" v="62" actId="26606"/>
          <ac:spMkLst>
            <pc:docMk/>
            <pc:sldMk cId="989706371" sldId="259"/>
            <ac:spMk id="13" creationId="{AAD0DBB9-1A4B-4391-81D4-CB19F9AB918A}"/>
          </ac:spMkLst>
        </pc:spChg>
        <pc:spChg chg="add">
          <ac:chgData name="Sawant, Ms. Vidisha Vijay" userId="619cfcdd-eaa3-4c74-87c9-3e7f85b30f09" providerId="ADAL" clId="{28530204-DAD7-4801-AAFB-4298A64CA5EB}" dt="2022-10-27T20:05:47.650" v="62" actId="26606"/>
          <ac:spMkLst>
            <pc:docMk/>
            <pc:sldMk cId="989706371" sldId="259"/>
            <ac:spMk id="15" creationId="{063BBA22-50EA-4C4D-BE05-F1CE4E63AA56}"/>
          </ac:spMkLst>
        </pc:spChg>
        <pc:graphicFrameChg chg="add mod">
          <ac:chgData name="Sawant, Ms. Vidisha Vijay" userId="619cfcdd-eaa3-4c74-87c9-3e7f85b30f09" providerId="ADAL" clId="{28530204-DAD7-4801-AAFB-4298A64CA5EB}" dt="2022-10-27T20:07:27.384" v="72" actId="1076"/>
          <ac:graphicFrameMkLst>
            <pc:docMk/>
            <pc:sldMk cId="989706371" sldId="259"/>
            <ac:graphicFrameMk id="5" creationId="{B7AC89F7-E488-7CBB-3E54-B190F51B736C}"/>
          </ac:graphicFrameMkLst>
        </pc:graphicFrameChg>
      </pc:sldChg>
      <pc:sldChg chg="addSp delSp mod">
        <pc:chgData name="Sawant, Ms. Vidisha Vijay" userId="619cfcdd-eaa3-4c74-87c9-3e7f85b30f09" providerId="ADAL" clId="{28530204-DAD7-4801-AAFB-4298A64CA5EB}" dt="2022-10-27T20:09:13.268" v="94" actId="26606"/>
        <pc:sldMkLst>
          <pc:docMk/>
          <pc:sldMk cId="2189227030" sldId="260"/>
        </pc:sldMkLst>
        <pc:spChg chg="add del">
          <ac:chgData name="Sawant, Ms. Vidisha Vijay" userId="619cfcdd-eaa3-4c74-87c9-3e7f85b30f09" providerId="ADAL" clId="{28530204-DAD7-4801-AAFB-4298A64CA5EB}" dt="2022-10-27T20:09:13.268" v="94" actId="26606"/>
          <ac:spMkLst>
            <pc:docMk/>
            <pc:sldMk cId="2189227030" sldId="260"/>
            <ac:spMk id="2" creationId="{CBC1BEBE-53FA-402E-AEC0-BB8D4AFF17B6}"/>
          </ac:spMkLst>
        </pc:spChg>
        <pc:graphicFrameChg chg="add del">
          <ac:chgData name="Sawant, Ms. Vidisha Vijay" userId="619cfcdd-eaa3-4c74-87c9-3e7f85b30f09" providerId="ADAL" clId="{28530204-DAD7-4801-AAFB-4298A64CA5EB}" dt="2022-10-27T20:08:59.426" v="90" actId="26606"/>
          <ac:graphicFrameMkLst>
            <pc:docMk/>
            <pc:sldMk cId="2189227030" sldId="260"/>
            <ac:graphicFrameMk id="8" creationId="{D9E5FACD-968F-6241-AF31-E808C818C7A6}"/>
          </ac:graphicFrameMkLst>
        </pc:graphicFrameChg>
        <pc:graphicFrameChg chg="add del">
          <ac:chgData name="Sawant, Ms. Vidisha Vijay" userId="619cfcdd-eaa3-4c74-87c9-3e7f85b30f09" providerId="ADAL" clId="{28530204-DAD7-4801-AAFB-4298A64CA5EB}" dt="2022-10-27T20:09:03.201" v="92" actId="26606"/>
          <ac:graphicFrameMkLst>
            <pc:docMk/>
            <pc:sldMk cId="2189227030" sldId="260"/>
            <ac:graphicFrameMk id="10" creationId="{50BFFDA7-5D29-549A-5222-9EB60356D681}"/>
          </ac:graphicFrameMkLst>
        </pc:graphicFrameChg>
        <pc:graphicFrameChg chg="add del">
          <ac:chgData name="Sawant, Ms. Vidisha Vijay" userId="619cfcdd-eaa3-4c74-87c9-3e7f85b30f09" providerId="ADAL" clId="{28530204-DAD7-4801-AAFB-4298A64CA5EB}" dt="2022-10-27T20:09:13.268" v="94" actId="26606"/>
          <ac:graphicFrameMkLst>
            <pc:docMk/>
            <pc:sldMk cId="2189227030" sldId="260"/>
            <ac:graphicFrameMk id="12" creationId="{D9E5FACD-968F-6241-AF31-E808C818C7A6}"/>
          </ac:graphicFrameMkLst>
        </pc:graphicFrameChg>
      </pc:sldChg>
      <pc:sldChg chg="addSp delSp modSp mod setBg">
        <pc:chgData name="Sawant, Ms. Vidisha Vijay" userId="619cfcdd-eaa3-4c74-87c9-3e7f85b30f09" providerId="ADAL" clId="{28530204-DAD7-4801-AAFB-4298A64CA5EB}" dt="2022-10-27T20:30:01.992" v="302"/>
        <pc:sldMkLst>
          <pc:docMk/>
          <pc:sldMk cId="303891457" sldId="261"/>
        </pc:sldMkLst>
        <pc:spChg chg="add del">
          <ac:chgData name="Sawant, Ms. Vidisha Vijay" userId="619cfcdd-eaa3-4c74-87c9-3e7f85b30f09" providerId="ADAL" clId="{28530204-DAD7-4801-AAFB-4298A64CA5EB}" dt="2022-10-27T20:09:30.501" v="97" actId="26606"/>
          <ac:spMkLst>
            <pc:docMk/>
            <pc:sldMk cId="303891457" sldId="261"/>
            <ac:spMk id="1033" creationId="{F3060C83-F051-4F0E-ABAD-AA0DFC48B218}"/>
          </ac:spMkLst>
        </pc:spChg>
        <pc:spChg chg="add del">
          <ac:chgData name="Sawant, Ms. Vidisha Vijay" userId="619cfcdd-eaa3-4c74-87c9-3e7f85b30f09" providerId="ADAL" clId="{28530204-DAD7-4801-AAFB-4298A64CA5EB}" dt="2022-10-27T20:09:30.501" v="97" actId="26606"/>
          <ac:spMkLst>
            <pc:docMk/>
            <pc:sldMk cId="303891457" sldId="261"/>
            <ac:spMk id="1035" creationId="{83C98ABE-055B-441F-B07E-44F97F083C39}"/>
          </ac:spMkLst>
        </pc:spChg>
        <pc:spChg chg="add del">
          <ac:chgData name="Sawant, Ms. Vidisha Vijay" userId="619cfcdd-eaa3-4c74-87c9-3e7f85b30f09" providerId="ADAL" clId="{28530204-DAD7-4801-AAFB-4298A64CA5EB}" dt="2022-10-27T20:09:30.501" v="97" actId="26606"/>
          <ac:spMkLst>
            <pc:docMk/>
            <pc:sldMk cId="303891457" sldId="261"/>
            <ac:spMk id="1037" creationId="{29FDB030-9B49-4CED-8CCD-4D99382388AC}"/>
          </ac:spMkLst>
        </pc:spChg>
        <pc:spChg chg="add del">
          <ac:chgData name="Sawant, Ms. Vidisha Vijay" userId="619cfcdd-eaa3-4c74-87c9-3e7f85b30f09" providerId="ADAL" clId="{28530204-DAD7-4801-AAFB-4298A64CA5EB}" dt="2022-10-27T20:09:30.501" v="97" actId="26606"/>
          <ac:spMkLst>
            <pc:docMk/>
            <pc:sldMk cId="303891457" sldId="261"/>
            <ac:spMk id="1039" creationId="{3783CA14-24A1-485C-8B30-D6A5D87987AD}"/>
          </ac:spMkLst>
        </pc:spChg>
        <pc:spChg chg="add del">
          <ac:chgData name="Sawant, Ms. Vidisha Vijay" userId="619cfcdd-eaa3-4c74-87c9-3e7f85b30f09" providerId="ADAL" clId="{28530204-DAD7-4801-AAFB-4298A64CA5EB}" dt="2022-10-27T20:09:30.501" v="97" actId="26606"/>
          <ac:spMkLst>
            <pc:docMk/>
            <pc:sldMk cId="303891457" sldId="261"/>
            <ac:spMk id="1041" creationId="{9A97C86A-04D6-40F7-AE84-31AB43E6A846}"/>
          </ac:spMkLst>
        </pc:spChg>
        <pc:spChg chg="add del">
          <ac:chgData name="Sawant, Ms. Vidisha Vijay" userId="619cfcdd-eaa3-4c74-87c9-3e7f85b30f09" providerId="ADAL" clId="{28530204-DAD7-4801-AAFB-4298A64CA5EB}" dt="2022-10-27T20:09:30.501" v="97" actId="26606"/>
          <ac:spMkLst>
            <pc:docMk/>
            <pc:sldMk cId="303891457" sldId="261"/>
            <ac:spMk id="1043" creationId="{FF9F2414-84E8-453E-B1F3-389FDE8192D9}"/>
          </ac:spMkLst>
        </pc:spChg>
        <pc:spChg chg="add del">
          <ac:chgData name="Sawant, Ms. Vidisha Vijay" userId="619cfcdd-eaa3-4c74-87c9-3e7f85b30f09" providerId="ADAL" clId="{28530204-DAD7-4801-AAFB-4298A64CA5EB}" dt="2022-10-27T20:09:30.501" v="97" actId="26606"/>
          <ac:spMkLst>
            <pc:docMk/>
            <pc:sldMk cId="303891457" sldId="261"/>
            <ac:spMk id="1045" creationId="{3ECA69A1-7536-43AC-85EF-C7106179F5ED}"/>
          </ac:spMkLst>
        </pc:spChg>
        <pc:spChg chg="add">
          <ac:chgData name="Sawant, Ms. Vidisha Vijay" userId="619cfcdd-eaa3-4c74-87c9-3e7f85b30f09" providerId="ADAL" clId="{28530204-DAD7-4801-AAFB-4298A64CA5EB}" dt="2022-10-27T20:09:30.505" v="98" actId="26606"/>
          <ac:spMkLst>
            <pc:docMk/>
            <pc:sldMk cId="303891457" sldId="261"/>
            <ac:spMk id="1047" creationId="{AB8C311F-7253-4AED-9701-7FC0708C41C7}"/>
          </ac:spMkLst>
        </pc:spChg>
        <pc:spChg chg="add">
          <ac:chgData name="Sawant, Ms. Vidisha Vijay" userId="619cfcdd-eaa3-4c74-87c9-3e7f85b30f09" providerId="ADAL" clId="{28530204-DAD7-4801-AAFB-4298A64CA5EB}" dt="2022-10-27T20:09:30.505" v="98" actId="26606"/>
          <ac:spMkLst>
            <pc:docMk/>
            <pc:sldMk cId="303891457" sldId="261"/>
            <ac:spMk id="1048" creationId="{E2384209-CB15-4CDF-9D31-C44FD9A3F20D}"/>
          </ac:spMkLst>
        </pc:spChg>
        <pc:spChg chg="add">
          <ac:chgData name="Sawant, Ms. Vidisha Vijay" userId="619cfcdd-eaa3-4c74-87c9-3e7f85b30f09" providerId="ADAL" clId="{28530204-DAD7-4801-AAFB-4298A64CA5EB}" dt="2022-10-27T20:09:30.505" v="98" actId="26606"/>
          <ac:spMkLst>
            <pc:docMk/>
            <pc:sldMk cId="303891457" sldId="261"/>
            <ac:spMk id="1049" creationId="{2633B3B5-CC90-43F0-8714-D31D1F3F0209}"/>
          </ac:spMkLst>
        </pc:spChg>
        <pc:spChg chg="add">
          <ac:chgData name="Sawant, Ms. Vidisha Vijay" userId="619cfcdd-eaa3-4c74-87c9-3e7f85b30f09" providerId="ADAL" clId="{28530204-DAD7-4801-AAFB-4298A64CA5EB}" dt="2022-10-27T20:09:30.505" v="98" actId="26606"/>
          <ac:spMkLst>
            <pc:docMk/>
            <pc:sldMk cId="303891457" sldId="261"/>
            <ac:spMk id="1050" creationId="{A8D57A06-A426-446D-B02C-A2DC6B62E45E}"/>
          </ac:spMkLst>
        </pc:spChg>
        <pc:picChg chg="mod">
          <ac:chgData name="Sawant, Ms. Vidisha Vijay" userId="619cfcdd-eaa3-4c74-87c9-3e7f85b30f09" providerId="ADAL" clId="{28530204-DAD7-4801-AAFB-4298A64CA5EB}" dt="2022-10-27T20:09:30.505" v="98" actId="26606"/>
          <ac:picMkLst>
            <pc:docMk/>
            <pc:sldMk cId="303891457" sldId="261"/>
            <ac:picMk id="1028" creationId="{0228649F-5698-4191-A033-6B83D51E4575}"/>
          </ac:picMkLst>
        </pc:picChg>
      </pc:sldChg>
      <pc:sldChg chg="del setBg">
        <pc:chgData name="Sawant, Ms. Vidisha Vijay" userId="619cfcdd-eaa3-4c74-87c9-3e7f85b30f09" providerId="ADAL" clId="{28530204-DAD7-4801-AAFB-4298A64CA5EB}" dt="2022-10-27T20:33:22.251" v="334" actId="47"/>
        <pc:sldMkLst>
          <pc:docMk/>
          <pc:sldMk cId="1224278579" sldId="262"/>
        </pc:sldMkLst>
      </pc:sldChg>
      <pc:sldChg chg="del">
        <pc:chgData name="Sawant, Ms. Vidisha Vijay" userId="619cfcdd-eaa3-4c74-87c9-3e7f85b30f09" providerId="ADAL" clId="{28530204-DAD7-4801-AAFB-4298A64CA5EB}" dt="2022-10-27T20:15:03.409" v="198" actId="47"/>
        <pc:sldMkLst>
          <pc:docMk/>
          <pc:sldMk cId="2353293457" sldId="263"/>
        </pc:sldMkLst>
      </pc:sldChg>
      <pc:sldChg chg="addSp delSp modSp new mod ord setBg">
        <pc:chgData name="Sawant, Ms. Vidisha Vijay" userId="619cfcdd-eaa3-4c74-87c9-3e7f85b30f09" providerId="ADAL" clId="{28530204-DAD7-4801-AAFB-4298A64CA5EB}" dt="2022-10-27T20:34:16.119" v="339" actId="20577"/>
        <pc:sldMkLst>
          <pc:docMk/>
          <pc:sldMk cId="1256056839" sldId="264"/>
        </pc:sldMkLst>
        <pc:spChg chg="add mod">
          <ac:chgData name="Sawant, Ms. Vidisha Vijay" userId="619cfcdd-eaa3-4c74-87c9-3e7f85b30f09" providerId="ADAL" clId="{28530204-DAD7-4801-AAFB-4298A64CA5EB}" dt="2022-10-27T20:34:04.084" v="337" actId="255"/>
          <ac:spMkLst>
            <pc:docMk/>
            <pc:sldMk cId="1256056839" sldId="264"/>
            <ac:spMk id="2" creationId="{E6821B86-92C1-89B2-6939-A616B1E95D3F}"/>
          </ac:spMkLst>
        </pc:spChg>
        <pc:spChg chg="add del mod">
          <ac:chgData name="Sawant, Ms. Vidisha Vijay" userId="619cfcdd-eaa3-4c74-87c9-3e7f85b30f09" providerId="ADAL" clId="{28530204-DAD7-4801-AAFB-4298A64CA5EB}" dt="2022-10-27T18:27:57.875" v="61" actId="26606"/>
          <ac:spMkLst>
            <pc:docMk/>
            <pc:sldMk cId="1256056839" sldId="264"/>
            <ac:spMk id="3" creationId="{FFCCB2F3-EFC9-4C03-A313-7A3F37549D89}"/>
          </ac:spMkLst>
        </pc:spChg>
        <pc:spChg chg="add del">
          <ac:chgData name="Sawant, Ms. Vidisha Vijay" userId="619cfcdd-eaa3-4c74-87c9-3e7f85b30f09" providerId="ADAL" clId="{28530204-DAD7-4801-AAFB-4298A64CA5EB}" dt="2022-10-27T18:26:11.225" v="33" actId="26606"/>
          <ac:spMkLst>
            <pc:docMk/>
            <pc:sldMk cId="1256056839" sldId="264"/>
            <ac:spMk id="7" creationId="{16F9E488-0718-4E1E-9D12-26779F606252}"/>
          </ac:spMkLst>
        </pc:spChg>
        <pc:spChg chg="add del">
          <ac:chgData name="Sawant, Ms. Vidisha Vijay" userId="619cfcdd-eaa3-4c74-87c9-3e7f85b30f09" providerId="ADAL" clId="{28530204-DAD7-4801-AAFB-4298A64CA5EB}" dt="2022-10-27T18:26:11.225" v="33" actId="26606"/>
          <ac:spMkLst>
            <pc:docMk/>
            <pc:sldMk cId="1256056839" sldId="264"/>
            <ac:spMk id="9" creationId="{09BE6F6B-19BD-443C-8FB0-FA45F13F9535}"/>
          </ac:spMkLst>
        </pc:spChg>
        <pc:spChg chg="add del">
          <ac:chgData name="Sawant, Ms. Vidisha Vijay" userId="619cfcdd-eaa3-4c74-87c9-3e7f85b30f09" providerId="ADAL" clId="{28530204-DAD7-4801-AAFB-4298A64CA5EB}" dt="2022-10-27T18:26:20.426" v="39" actId="26606"/>
          <ac:spMkLst>
            <pc:docMk/>
            <pc:sldMk cId="1256056839" sldId="264"/>
            <ac:spMk id="15" creationId="{A20AF199-99C2-4569-9CAF-24514AE5E82A}"/>
          </ac:spMkLst>
        </pc:spChg>
        <pc:spChg chg="add del">
          <ac:chgData name="Sawant, Ms. Vidisha Vijay" userId="619cfcdd-eaa3-4c74-87c9-3e7f85b30f09" providerId="ADAL" clId="{28530204-DAD7-4801-AAFB-4298A64CA5EB}" dt="2022-10-27T18:26:12.768" v="35" actId="26606"/>
          <ac:spMkLst>
            <pc:docMk/>
            <pc:sldMk cId="1256056839" sldId="264"/>
            <ac:spMk id="16" creationId="{54A6836E-C603-43CB-9DA7-89D8E3FA3838}"/>
          </ac:spMkLst>
        </pc:spChg>
        <pc:spChg chg="add del">
          <ac:chgData name="Sawant, Ms. Vidisha Vijay" userId="619cfcdd-eaa3-4c74-87c9-3e7f85b30f09" providerId="ADAL" clId="{28530204-DAD7-4801-AAFB-4298A64CA5EB}" dt="2022-10-27T18:26:12.768" v="35" actId="26606"/>
          <ac:spMkLst>
            <pc:docMk/>
            <pc:sldMk cId="1256056839" sldId="264"/>
            <ac:spMk id="22" creationId="{296007DD-F9BF-4F0F-B8C6-C514B2841971}"/>
          </ac:spMkLst>
        </pc:spChg>
        <pc:spChg chg="add del">
          <ac:chgData name="Sawant, Ms. Vidisha Vijay" userId="619cfcdd-eaa3-4c74-87c9-3e7f85b30f09" providerId="ADAL" clId="{28530204-DAD7-4801-AAFB-4298A64CA5EB}" dt="2022-10-27T18:26:18.253" v="37" actId="26606"/>
          <ac:spMkLst>
            <pc:docMk/>
            <pc:sldMk cId="1256056839" sldId="264"/>
            <ac:spMk id="27" creationId="{1EADCAF8-8823-4E89-8612-21029831A4B2}"/>
          </ac:spMkLst>
        </pc:spChg>
        <pc:spChg chg="add del">
          <ac:chgData name="Sawant, Ms. Vidisha Vijay" userId="619cfcdd-eaa3-4c74-87c9-3e7f85b30f09" providerId="ADAL" clId="{28530204-DAD7-4801-AAFB-4298A64CA5EB}" dt="2022-10-27T18:26:18.253" v="37" actId="26606"/>
          <ac:spMkLst>
            <pc:docMk/>
            <pc:sldMk cId="1256056839" sldId="264"/>
            <ac:spMk id="28" creationId="{28CA07B2-0819-4B62-9425-7A52BBDD7070}"/>
          </ac:spMkLst>
        </pc:spChg>
        <pc:spChg chg="add del">
          <ac:chgData name="Sawant, Ms. Vidisha Vijay" userId="619cfcdd-eaa3-4c74-87c9-3e7f85b30f09" providerId="ADAL" clId="{28530204-DAD7-4801-AAFB-4298A64CA5EB}" dt="2022-10-27T18:26:20.426" v="39" actId="26606"/>
          <ac:spMkLst>
            <pc:docMk/>
            <pc:sldMk cId="1256056839" sldId="264"/>
            <ac:spMk id="36" creationId="{27427488-068E-4B55-AC8D-CD070B8CD46D}"/>
          </ac:spMkLst>
        </pc:spChg>
        <pc:spChg chg="add del">
          <ac:chgData name="Sawant, Ms. Vidisha Vijay" userId="619cfcdd-eaa3-4c74-87c9-3e7f85b30f09" providerId="ADAL" clId="{28530204-DAD7-4801-AAFB-4298A64CA5EB}" dt="2022-10-27T18:26:20.426" v="39" actId="26606"/>
          <ac:spMkLst>
            <pc:docMk/>
            <pc:sldMk cId="1256056839" sldId="264"/>
            <ac:spMk id="39" creationId="{892DFB46-732E-492D-A044-8BD03B8778E7}"/>
          </ac:spMkLst>
        </pc:spChg>
        <pc:spChg chg="add del">
          <ac:chgData name="Sawant, Ms. Vidisha Vijay" userId="619cfcdd-eaa3-4c74-87c9-3e7f85b30f09" providerId="ADAL" clId="{28530204-DAD7-4801-AAFB-4298A64CA5EB}" dt="2022-10-27T18:27:57.875" v="61" actId="26606"/>
          <ac:spMkLst>
            <pc:docMk/>
            <pc:sldMk cId="1256056839" sldId="264"/>
            <ac:spMk id="41" creationId="{73A25D70-4A55-4F72-B9C5-A69CDBF4DB42}"/>
          </ac:spMkLst>
        </pc:spChg>
        <pc:spChg chg="add del">
          <ac:chgData name="Sawant, Ms. Vidisha Vijay" userId="619cfcdd-eaa3-4c74-87c9-3e7f85b30f09" providerId="ADAL" clId="{28530204-DAD7-4801-AAFB-4298A64CA5EB}" dt="2022-10-27T18:27:57.875" v="61" actId="26606"/>
          <ac:spMkLst>
            <pc:docMk/>
            <pc:sldMk cId="1256056839" sldId="264"/>
            <ac:spMk id="42" creationId="{54957100-6D8B-4161-9F2F-C0A949EC84C4}"/>
          </ac:spMkLst>
        </pc:spChg>
        <pc:spChg chg="add del">
          <ac:chgData name="Sawant, Ms. Vidisha Vijay" userId="619cfcdd-eaa3-4c74-87c9-3e7f85b30f09" providerId="ADAL" clId="{28530204-DAD7-4801-AAFB-4298A64CA5EB}" dt="2022-10-27T18:27:57.875" v="61" actId="26606"/>
          <ac:spMkLst>
            <pc:docMk/>
            <pc:sldMk cId="1256056839" sldId="264"/>
            <ac:spMk id="43" creationId="{0BD8B065-EE51-4AE2-A94C-86249998FD7B}"/>
          </ac:spMkLst>
        </pc:spChg>
        <pc:spChg chg="add del">
          <ac:chgData name="Sawant, Ms. Vidisha Vijay" userId="619cfcdd-eaa3-4c74-87c9-3e7f85b30f09" providerId="ADAL" clId="{28530204-DAD7-4801-AAFB-4298A64CA5EB}" dt="2022-10-27T18:27:57.875" v="60" actId="26606"/>
          <ac:spMkLst>
            <pc:docMk/>
            <pc:sldMk cId="1256056839" sldId="264"/>
            <ac:spMk id="53" creationId="{A2679492-7988-4050-9056-542444452411}"/>
          </ac:spMkLst>
        </pc:spChg>
        <pc:spChg chg="add del">
          <ac:chgData name="Sawant, Ms. Vidisha Vijay" userId="619cfcdd-eaa3-4c74-87c9-3e7f85b30f09" providerId="ADAL" clId="{28530204-DAD7-4801-AAFB-4298A64CA5EB}" dt="2022-10-27T18:27:56.492" v="58" actId="26606"/>
          <ac:spMkLst>
            <pc:docMk/>
            <pc:sldMk cId="1256056839" sldId="264"/>
            <ac:spMk id="54" creationId="{2E442304-DDBD-4F7B-8017-36BCC863FB40}"/>
          </ac:spMkLst>
        </pc:spChg>
        <pc:spChg chg="add del">
          <ac:chgData name="Sawant, Ms. Vidisha Vijay" userId="619cfcdd-eaa3-4c74-87c9-3e7f85b30f09" providerId="ADAL" clId="{28530204-DAD7-4801-AAFB-4298A64CA5EB}" dt="2022-10-27T18:27:57.875" v="60" actId="26606"/>
          <ac:spMkLst>
            <pc:docMk/>
            <pc:sldMk cId="1256056839" sldId="264"/>
            <ac:spMk id="55" creationId="{B091B163-7D61-4891-ABCF-5C13D9C418D0}"/>
          </ac:spMkLst>
        </pc:spChg>
        <pc:spChg chg="add del">
          <ac:chgData name="Sawant, Ms. Vidisha Vijay" userId="619cfcdd-eaa3-4c74-87c9-3e7f85b30f09" providerId="ADAL" clId="{28530204-DAD7-4801-AAFB-4298A64CA5EB}" dt="2022-10-27T18:27:56.492" v="58" actId="26606"/>
          <ac:spMkLst>
            <pc:docMk/>
            <pc:sldMk cId="1256056839" sldId="264"/>
            <ac:spMk id="56" creationId="{5E107275-3853-46FD-A241-DE4355A42675}"/>
          </ac:spMkLst>
        </pc:spChg>
        <pc:spChg chg="add del">
          <ac:chgData name="Sawant, Ms. Vidisha Vijay" userId="619cfcdd-eaa3-4c74-87c9-3e7f85b30f09" providerId="ADAL" clId="{28530204-DAD7-4801-AAFB-4298A64CA5EB}" dt="2022-10-27T18:27:57.875" v="60" actId="26606"/>
          <ac:spMkLst>
            <pc:docMk/>
            <pc:sldMk cId="1256056839" sldId="264"/>
            <ac:spMk id="61" creationId="{FFCCB2F3-EFC9-4C03-A313-7A3F37549D89}"/>
          </ac:spMkLst>
        </pc:spChg>
        <pc:spChg chg="add">
          <ac:chgData name="Sawant, Ms. Vidisha Vijay" userId="619cfcdd-eaa3-4c74-87c9-3e7f85b30f09" providerId="ADAL" clId="{28530204-DAD7-4801-AAFB-4298A64CA5EB}" dt="2022-10-27T18:27:57.875" v="61" actId="26606"/>
          <ac:spMkLst>
            <pc:docMk/>
            <pc:sldMk cId="1256056839" sldId="264"/>
            <ac:spMk id="64" creationId="{76EFD3D9-44F0-4267-BCC1-1613E79D8274}"/>
          </ac:spMkLst>
        </pc:spChg>
        <pc:spChg chg="add">
          <ac:chgData name="Sawant, Ms. Vidisha Vijay" userId="619cfcdd-eaa3-4c74-87c9-3e7f85b30f09" providerId="ADAL" clId="{28530204-DAD7-4801-AAFB-4298A64CA5EB}" dt="2022-10-27T18:27:57.875" v="61" actId="26606"/>
          <ac:spMkLst>
            <pc:docMk/>
            <pc:sldMk cId="1256056839" sldId="264"/>
            <ac:spMk id="65" creationId="{A779A851-95D6-41AF-937A-B0E4B7F6FA8D}"/>
          </ac:spMkLst>
        </pc:spChg>
        <pc:spChg chg="add">
          <ac:chgData name="Sawant, Ms. Vidisha Vijay" userId="619cfcdd-eaa3-4c74-87c9-3e7f85b30f09" providerId="ADAL" clId="{28530204-DAD7-4801-AAFB-4298A64CA5EB}" dt="2022-10-27T18:27:57.875" v="61" actId="26606"/>
          <ac:spMkLst>
            <pc:docMk/>
            <pc:sldMk cId="1256056839" sldId="264"/>
            <ac:spMk id="66" creationId="{953FB2E7-B6CB-429C-81EB-D9516D6D5C8D}"/>
          </ac:spMkLst>
        </pc:spChg>
        <pc:spChg chg="add">
          <ac:chgData name="Sawant, Ms. Vidisha Vijay" userId="619cfcdd-eaa3-4c74-87c9-3e7f85b30f09" providerId="ADAL" clId="{28530204-DAD7-4801-AAFB-4298A64CA5EB}" dt="2022-10-27T18:27:57.875" v="61" actId="26606"/>
          <ac:spMkLst>
            <pc:docMk/>
            <pc:sldMk cId="1256056839" sldId="264"/>
            <ac:spMk id="67" creationId="{2EC40DB1-B719-4A13-9A4D-0966B4B27866}"/>
          </ac:spMkLst>
        </pc:spChg>
        <pc:spChg chg="add">
          <ac:chgData name="Sawant, Ms. Vidisha Vijay" userId="619cfcdd-eaa3-4c74-87c9-3e7f85b30f09" providerId="ADAL" clId="{28530204-DAD7-4801-AAFB-4298A64CA5EB}" dt="2022-10-27T18:27:57.875" v="61" actId="26606"/>
          <ac:spMkLst>
            <pc:docMk/>
            <pc:sldMk cId="1256056839" sldId="264"/>
            <ac:spMk id="68" creationId="{82211336-CFF3-412D-868A-6679C1004C45}"/>
          </ac:spMkLst>
        </pc:spChg>
        <pc:spChg chg="add mod">
          <ac:chgData name="Sawant, Ms. Vidisha Vijay" userId="619cfcdd-eaa3-4c74-87c9-3e7f85b30f09" providerId="ADAL" clId="{28530204-DAD7-4801-AAFB-4298A64CA5EB}" dt="2022-10-27T20:34:16.119" v="339" actId="20577"/>
          <ac:spMkLst>
            <pc:docMk/>
            <pc:sldMk cId="1256056839" sldId="264"/>
            <ac:spMk id="69" creationId="{FFCCB2F3-EFC9-4C03-A313-7A3F37549D89}"/>
          </ac:spMkLst>
        </pc:spChg>
        <pc:grpChg chg="add del">
          <ac:chgData name="Sawant, Ms. Vidisha Vijay" userId="619cfcdd-eaa3-4c74-87c9-3e7f85b30f09" providerId="ADAL" clId="{28530204-DAD7-4801-AAFB-4298A64CA5EB}" dt="2022-10-27T18:26:11.225" v="33" actId="26606"/>
          <ac:grpSpMkLst>
            <pc:docMk/>
            <pc:sldMk cId="1256056839" sldId="264"/>
            <ac:grpSpMk id="11" creationId="{92AAE609-C327-4952-BB48-254E9015AD81}"/>
          </ac:grpSpMkLst>
        </pc:grpChg>
        <pc:grpChg chg="add del">
          <ac:chgData name="Sawant, Ms. Vidisha Vijay" userId="619cfcdd-eaa3-4c74-87c9-3e7f85b30f09" providerId="ADAL" clId="{28530204-DAD7-4801-AAFB-4298A64CA5EB}" dt="2022-10-27T18:27:57.875" v="61" actId="26606"/>
          <ac:grpSpMkLst>
            <pc:docMk/>
            <pc:sldMk cId="1256056839" sldId="264"/>
            <ac:grpSpMk id="13" creationId="{18999293-B054-4B57-A26F-D04C2BB11338}"/>
          </ac:grpSpMkLst>
        </pc:grpChg>
        <pc:grpChg chg="add del">
          <ac:chgData name="Sawant, Ms. Vidisha Vijay" userId="619cfcdd-eaa3-4c74-87c9-3e7f85b30f09" providerId="ADAL" clId="{28530204-DAD7-4801-AAFB-4298A64CA5EB}" dt="2022-10-27T18:26:12.768" v="35" actId="26606"/>
          <ac:grpSpMkLst>
            <pc:docMk/>
            <pc:sldMk cId="1256056839" sldId="264"/>
            <ac:grpSpMk id="17" creationId="{CD0398DD-AD75-4E2B-A3C6-35073082A8B4}"/>
          </ac:grpSpMkLst>
        </pc:grpChg>
        <pc:grpChg chg="add del">
          <ac:chgData name="Sawant, Ms. Vidisha Vijay" userId="619cfcdd-eaa3-4c74-87c9-3e7f85b30f09" providerId="ADAL" clId="{28530204-DAD7-4801-AAFB-4298A64CA5EB}" dt="2022-10-27T18:27:57.875" v="61" actId="26606"/>
          <ac:grpSpMkLst>
            <pc:docMk/>
            <pc:sldMk cId="1256056839" sldId="264"/>
            <ac:grpSpMk id="19" creationId="{761945C4-D997-42F3-B59A-984CF0066715}"/>
          </ac:grpSpMkLst>
        </pc:grpChg>
        <pc:grpChg chg="add del">
          <ac:chgData name="Sawant, Ms. Vidisha Vijay" userId="619cfcdd-eaa3-4c74-87c9-3e7f85b30f09" providerId="ADAL" clId="{28530204-DAD7-4801-AAFB-4298A64CA5EB}" dt="2022-10-27T18:26:12.768" v="35" actId="26606"/>
          <ac:grpSpMkLst>
            <pc:docMk/>
            <pc:sldMk cId="1256056839" sldId="264"/>
            <ac:grpSpMk id="23" creationId="{8A0FAFCA-5C96-453B-83B7-A9AEF7F18960}"/>
          </ac:grpSpMkLst>
        </pc:grpChg>
        <pc:grpChg chg="add del">
          <ac:chgData name="Sawant, Ms. Vidisha Vijay" userId="619cfcdd-eaa3-4c74-87c9-3e7f85b30f09" providerId="ADAL" clId="{28530204-DAD7-4801-AAFB-4298A64CA5EB}" dt="2022-10-27T18:26:18.253" v="37" actId="26606"/>
          <ac:grpSpMkLst>
            <pc:docMk/>
            <pc:sldMk cId="1256056839" sldId="264"/>
            <ac:grpSpMk id="29" creationId="{DA02BEE4-A5D4-40AF-882D-49D34B086FFF}"/>
          </ac:grpSpMkLst>
        </pc:grpChg>
        <pc:grpChg chg="add del">
          <ac:chgData name="Sawant, Ms. Vidisha Vijay" userId="619cfcdd-eaa3-4c74-87c9-3e7f85b30f09" providerId="ADAL" clId="{28530204-DAD7-4801-AAFB-4298A64CA5EB}" dt="2022-10-27T18:26:20.426" v="39" actId="26606"/>
          <ac:grpSpMkLst>
            <pc:docMk/>
            <pc:sldMk cId="1256056839" sldId="264"/>
            <ac:grpSpMk id="37" creationId="{2FAA4F3A-C5FF-462C-B6A4-87279DB6ABC6}"/>
          </ac:grpSpMkLst>
        </pc:grpChg>
        <pc:grpChg chg="add del">
          <ac:chgData name="Sawant, Ms. Vidisha Vijay" userId="619cfcdd-eaa3-4c74-87c9-3e7f85b30f09" providerId="ADAL" clId="{28530204-DAD7-4801-AAFB-4298A64CA5EB}" dt="2022-10-27T18:27:57.875" v="60" actId="26606"/>
          <ac:grpSpMkLst>
            <pc:docMk/>
            <pc:sldMk cId="1256056839" sldId="264"/>
            <ac:grpSpMk id="57" creationId="{0474DF76-993E-44DE-AFB0-C416182ACECF}"/>
          </ac:grpSpMkLst>
        </pc:grpChg>
        <pc:graphicFrameChg chg="add del">
          <ac:chgData name="Sawant, Ms. Vidisha Vijay" userId="619cfcdd-eaa3-4c74-87c9-3e7f85b30f09" providerId="ADAL" clId="{28530204-DAD7-4801-AAFB-4298A64CA5EB}" dt="2022-10-27T18:27:56.492" v="58" actId="26606"/>
          <ac:graphicFrameMkLst>
            <pc:docMk/>
            <pc:sldMk cId="1256056839" sldId="264"/>
            <ac:graphicFrameMk id="50" creationId="{8EA0839C-3772-A9A3-ECD3-2ECED0B6D2C5}"/>
          </ac:graphicFrameMkLst>
        </pc:graphicFrameChg>
        <pc:cxnChg chg="add del">
          <ac:chgData name="Sawant, Ms. Vidisha Vijay" userId="619cfcdd-eaa3-4c74-87c9-3e7f85b30f09" providerId="ADAL" clId="{28530204-DAD7-4801-AAFB-4298A64CA5EB}" dt="2022-10-27T18:27:57.875" v="60" actId="26606"/>
          <ac:cxnSpMkLst>
            <pc:docMk/>
            <pc:sldMk cId="1256056839" sldId="264"/>
            <ac:cxnSpMk id="62" creationId="{C49DA8F6-BCC1-4447-B54C-57856834B94B}"/>
          </ac:cxnSpMkLst>
        </pc:cxnChg>
      </pc:sldChg>
      <pc:sldChg chg="addSp modSp add mod setBg setClrOvrMap">
        <pc:chgData name="Sawant, Ms. Vidisha Vijay" userId="619cfcdd-eaa3-4c74-87c9-3e7f85b30f09" providerId="ADAL" clId="{28530204-DAD7-4801-AAFB-4298A64CA5EB}" dt="2022-10-27T20:34:53.682" v="343" actId="1076"/>
        <pc:sldMkLst>
          <pc:docMk/>
          <pc:sldMk cId="0" sldId="265"/>
        </pc:sldMkLst>
        <pc:spChg chg="mod">
          <ac:chgData name="Sawant, Ms. Vidisha Vijay" userId="619cfcdd-eaa3-4c74-87c9-3e7f85b30f09" providerId="ADAL" clId="{28530204-DAD7-4801-AAFB-4298A64CA5EB}" dt="2022-10-27T20:34:48.386" v="342" actId="1076"/>
          <ac:spMkLst>
            <pc:docMk/>
            <pc:sldMk cId="0" sldId="265"/>
            <ac:spMk id="60" creationId="{00000000-0000-0000-0000-000000000000}"/>
          </ac:spMkLst>
        </pc:spChg>
        <pc:spChg chg="mod">
          <ac:chgData name="Sawant, Ms. Vidisha Vijay" userId="619cfcdd-eaa3-4c74-87c9-3e7f85b30f09" providerId="ADAL" clId="{28530204-DAD7-4801-AAFB-4298A64CA5EB}" dt="2022-10-27T20:34:53.682" v="343" actId="1076"/>
          <ac:spMkLst>
            <pc:docMk/>
            <pc:sldMk cId="0" sldId="265"/>
            <ac:spMk id="61" creationId="{00000000-0000-0000-0000-000000000000}"/>
          </ac:spMkLst>
        </pc:spChg>
        <pc:spChg chg="add">
          <ac:chgData name="Sawant, Ms. Vidisha Vijay" userId="619cfcdd-eaa3-4c74-87c9-3e7f85b30f09" providerId="ADAL" clId="{28530204-DAD7-4801-AAFB-4298A64CA5EB}" dt="2022-10-27T20:06:14.996" v="64" actId="26606"/>
          <ac:spMkLst>
            <pc:docMk/>
            <pc:sldMk cId="0" sldId="265"/>
            <ac:spMk id="66" creationId="{AD21898E-86C0-4C8A-A76C-DF33E844C87A}"/>
          </ac:spMkLst>
        </pc:spChg>
        <pc:spChg chg="add">
          <ac:chgData name="Sawant, Ms. Vidisha Vijay" userId="619cfcdd-eaa3-4c74-87c9-3e7f85b30f09" providerId="ADAL" clId="{28530204-DAD7-4801-AAFB-4298A64CA5EB}" dt="2022-10-27T20:06:14.996" v="64" actId="26606"/>
          <ac:spMkLst>
            <pc:docMk/>
            <pc:sldMk cId="0" sldId="265"/>
            <ac:spMk id="68" creationId="{5C8F04BD-D093-45D0-B54C-50FDB308B4EE}"/>
          </ac:spMkLst>
        </pc:spChg>
      </pc:sldChg>
      <pc:sldChg chg="addSp delSp modSp add del mod ord setBg">
        <pc:chgData name="Sawant, Ms. Vidisha Vijay" userId="619cfcdd-eaa3-4c74-87c9-3e7f85b30f09" providerId="ADAL" clId="{28530204-DAD7-4801-AAFB-4298A64CA5EB}" dt="2022-10-27T20:47:34.219" v="399" actId="1076"/>
        <pc:sldMkLst>
          <pc:docMk/>
          <pc:sldMk cId="0" sldId="266"/>
        </pc:sldMkLst>
        <pc:spChg chg="mod">
          <ac:chgData name="Sawant, Ms. Vidisha Vijay" userId="619cfcdd-eaa3-4c74-87c9-3e7f85b30f09" providerId="ADAL" clId="{28530204-DAD7-4801-AAFB-4298A64CA5EB}" dt="2022-10-27T20:10:51.563" v="107" actId="26606"/>
          <ac:spMkLst>
            <pc:docMk/>
            <pc:sldMk cId="0" sldId="266"/>
            <ac:spMk id="75" creationId="{00000000-0000-0000-0000-000000000000}"/>
          </ac:spMkLst>
        </pc:spChg>
        <pc:spChg chg="mod">
          <ac:chgData name="Sawant, Ms. Vidisha Vijay" userId="619cfcdd-eaa3-4c74-87c9-3e7f85b30f09" providerId="ADAL" clId="{28530204-DAD7-4801-AAFB-4298A64CA5EB}" dt="2022-10-27T20:47:34.219" v="399" actId="1076"/>
          <ac:spMkLst>
            <pc:docMk/>
            <pc:sldMk cId="0" sldId="266"/>
            <ac:spMk id="76" creationId="{00000000-0000-0000-0000-000000000000}"/>
          </ac:spMkLst>
        </pc:spChg>
        <pc:spChg chg="add del">
          <ac:chgData name="Sawant, Ms. Vidisha Vijay" userId="619cfcdd-eaa3-4c74-87c9-3e7f85b30f09" providerId="ADAL" clId="{28530204-DAD7-4801-AAFB-4298A64CA5EB}" dt="2022-10-27T20:10:51.563" v="107" actId="26606"/>
          <ac:spMkLst>
            <pc:docMk/>
            <pc:sldMk cId="0" sldId="266"/>
            <ac:spMk id="77" creationId="{00000000-0000-0000-0000-000000000000}"/>
          </ac:spMkLst>
        </pc:spChg>
        <pc:spChg chg="add">
          <ac:chgData name="Sawant, Ms. Vidisha Vijay" userId="619cfcdd-eaa3-4c74-87c9-3e7f85b30f09" providerId="ADAL" clId="{28530204-DAD7-4801-AAFB-4298A64CA5EB}" dt="2022-10-27T20:10:51.563" v="107" actId="26606"/>
          <ac:spMkLst>
            <pc:docMk/>
            <pc:sldMk cId="0" sldId="266"/>
            <ac:spMk id="80" creationId="{BACC6370-2D7E-4714-9D71-7542949D7D5D}"/>
          </ac:spMkLst>
        </pc:spChg>
        <pc:spChg chg="add">
          <ac:chgData name="Sawant, Ms. Vidisha Vijay" userId="619cfcdd-eaa3-4c74-87c9-3e7f85b30f09" providerId="ADAL" clId="{28530204-DAD7-4801-AAFB-4298A64CA5EB}" dt="2022-10-27T20:10:51.563" v="107" actId="26606"/>
          <ac:spMkLst>
            <pc:docMk/>
            <pc:sldMk cId="0" sldId="266"/>
            <ac:spMk id="81" creationId="{256B2C21-A230-48C0-8DF1-C46611373C44}"/>
          </ac:spMkLst>
        </pc:spChg>
        <pc:spChg chg="add">
          <ac:chgData name="Sawant, Ms. Vidisha Vijay" userId="619cfcdd-eaa3-4c74-87c9-3e7f85b30f09" providerId="ADAL" clId="{28530204-DAD7-4801-AAFB-4298A64CA5EB}" dt="2022-10-27T20:10:51.563" v="107" actId="26606"/>
          <ac:spMkLst>
            <pc:docMk/>
            <pc:sldMk cId="0" sldId="266"/>
            <ac:spMk id="82" creationId="{3847E18C-932D-4C95-AABA-FEC7C9499AD7}"/>
          </ac:spMkLst>
        </pc:spChg>
        <pc:spChg chg="add del">
          <ac:chgData name="Sawant, Ms. Vidisha Vijay" userId="619cfcdd-eaa3-4c74-87c9-3e7f85b30f09" providerId="ADAL" clId="{28530204-DAD7-4801-AAFB-4298A64CA5EB}" dt="2022-10-27T20:10:42.354" v="104" actId="26606"/>
          <ac:spMkLst>
            <pc:docMk/>
            <pc:sldMk cId="0" sldId="266"/>
            <ac:spMk id="83" creationId="{BACC6370-2D7E-4714-9D71-7542949D7D5D}"/>
          </ac:spMkLst>
        </pc:spChg>
        <pc:spChg chg="add">
          <ac:chgData name="Sawant, Ms. Vidisha Vijay" userId="619cfcdd-eaa3-4c74-87c9-3e7f85b30f09" providerId="ADAL" clId="{28530204-DAD7-4801-AAFB-4298A64CA5EB}" dt="2022-10-27T20:10:51.563" v="107" actId="26606"/>
          <ac:spMkLst>
            <pc:docMk/>
            <pc:sldMk cId="0" sldId="266"/>
            <ac:spMk id="84" creationId="{3150CB11-0C61-439E-910F-5787759E72A0}"/>
          </ac:spMkLst>
        </pc:spChg>
        <pc:spChg chg="add del">
          <ac:chgData name="Sawant, Ms. Vidisha Vijay" userId="619cfcdd-eaa3-4c74-87c9-3e7f85b30f09" providerId="ADAL" clId="{28530204-DAD7-4801-AAFB-4298A64CA5EB}" dt="2022-10-27T20:10:42.354" v="104" actId="26606"/>
          <ac:spMkLst>
            <pc:docMk/>
            <pc:sldMk cId="0" sldId="266"/>
            <ac:spMk id="85" creationId="{F68B3F68-107C-434F-AA38-110D5EA91B85}"/>
          </ac:spMkLst>
        </pc:spChg>
        <pc:spChg chg="add">
          <ac:chgData name="Sawant, Ms. Vidisha Vijay" userId="619cfcdd-eaa3-4c74-87c9-3e7f85b30f09" providerId="ADAL" clId="{28530204-DAD7-4801-AAFB-4298A64CA5EB}" dt="2022-10-27T20:10:51.563" v="107" actId="26606"/>
          <ac:spMkLst>
            <pc:docMk/>
            <pc:sldMk cId="0" sldId="266"/>
            <ac:spMk id="86" creationId="{43F8A58B-5155-44CE-A5FF-7647B47D0A7A}"/>
          </ac:spMkLst>
        </pc:spChg>
        <pc:spChg chg="add del">
          <ac:chgData name="Sawant, Ms. Vidisha Vijay" userId="619cfcdd-eaa3-4c74-87c9-3e7f85b30f09" providerId="ADAL" clId="{28530204-DAD7-4801-AAFB-4298A64CA5EB}" dt="2022-10-27T20:10:42.354" v="104" actId="26606"/>
          <ac:spMkLst>
            <pc:docMk/>
            <pc:sldMk cId="0" sldId="266"/>
            <ac:spMk id="87" creationId="{AAD0DBB9-1A4B-4391-81D4-CB19F9AB918A}"/>
          </ac:spMkLst>
        </pc:spChg>
        <pc:spChg chg="add">
          <ac:chgData name="Sawant, Ms. Vidisha Vijay" userId="619cfcdd-eaa3-4c74-87c9-3e7f85b30f09" providerId="ADAL" clId="{28530204-DAD7-4801-AAFB-4298A64CA5EB}" dt="2022-10-27T20:10:51.563" v="107" actId="26606"/>
          <ac:spMkLst>
            <pc:docMk/>
            <pc:sldMk cId="0" sldId="266"/>
            <ac:spMk id="88" creationId="{443F2ACA-E6D6-4028-82DD-F03C262D5DE6}"/>
          </ac:spMkLst>
        </pc:spChg>
        <pc:spChg chg="add del">
          <ac:chgData name="Sawant, Ms. Vidisha Vijay" userId="619cfcdd-eaa3-4c74-87c9-3e7f85b30f09" providerId="ADAL" clId="{28530204-DAD7-4801-AAFB-4298A64CA5EB}" dt="2022-10-27T20:10:42.354" v="104" actId="26606"/>
          <ac:spMkLst>
            <pc:docMk/>
            <pc:sldMk cId="0" sldId="266"/>
            <ac:spMk id="89" creationId="{063BBA22-50EA-4C4D-BE05-F1CE4E63AA56}"/>
          </ac:spMkLst>
        </pc:spChg>
        <pc:spChg chg="add del">
          <ac:chgData name="Sawant, Ms. Vidisha Vijay" userId="619cfcdd-eaa3-4c74-87c9-3e7f85b30f09" providerId="ADAL" clId="{28530204-DAD7-4801-AAFB-4298A64CA5EB}" dt="2022-10-27T20:10:49.424" v="106" actId="26606"/>
          <ac:spMkLst>
            <pc:docMk/>
            <pc:sldMk cId="0" sldId="266"/>
            <ac:spMk id="91" creationId="{43F8A58B-5155-44CE-A5FF-7647B47D0A7A}"/>
          </ac:spMkLst>
        </pc:spChg>
        <pc:spChg chg="add del">
          <ac:chgData name="Sawant, Ms. Vidisha Vijay" userId="619cfcdd-eaa3-4c74-87c9-3e7f85b30f09" providerId="ADAL" clId="{28530204-DAD7-4801-AAFB-4298A64CA5EB}" dt="2022-10-27T20:10:49.424" v="106" actId="26606"/>
          <ac:spMkLst>
            <pc:docMk/>
            <pc:sldMk cId="0" sldId="266"/>
            <ac:spMk id="92" creationId="{BACC6370-2D7E-4714-9D71-7542949D7D5D}"/>
          </ac:spMkLst>
        </pc:spChg>
        <pc:spChg chg="add del">
          <ac:chgData name="Sawant, Ms. Vidisha Vijay" userId="619cfcdd-eaa3-4c74-87c9-3e7f85b30f09" providerId="ADAL" clId="{28530204-DAD7-4801-AAFB-4298A64CA5EB}" dt="2022-10-27T20:10:49.424" v="106" actId="26606"/>
          <ac:spMkLst>
            <pc:docMk/>
            <pc:sldMk cId="0" sldId="266"/>
            <ac:spMk id="93" creationId="{443F2ACA-E6D6-4028-82DD-F03C262D5DE6}"/>
          </ac:spMkLst>
        </pc:spChg>
        <pc:spChg chg="add del">
          <ac:chgData name="Sawant, Ms. Vidisha Vijay" userId="619cfcdd-eaa3-4c74-87c9-3e7f85b30f09" providerId="ADAL" clId="{28530204-DAD7-4801-AAFB-4298A64CA5EB}" dt="2022-10-27T20:10:49.424" v="106" actId="26606"/>
          <ac:spMkLst>
            <pc:docMk/>
            <pc:sldMk cId="0" sldId="266"/>
            <ac:spMk id="94" creationId="{256B2C21-A230-48C0-8DF1-C46611373C44}"/>
          </ac:spMkLst>
        </pc:spChg>
        <pc:spChg chg="add del">
          <ac:chgData name="Sawant, Ms. Vidisha Vijay" userId="619cfcdd-eaa3-4c74-87c9-3e7f85b30f09" providerId="ADAL" clId="{28530204-DAD7-4801-AAFB-4298A64CA5EB}" dt="2022-10-27T20:10:49.424" v="106" actId="26606"/>
          <ac:spMkLst>
            <pc:docMk/>
            <pc:sldMk cId="0" sldId="266"/>
            <ac:spMk id="95" creationId="{3847E18C-932D-4C95-AABA-FEC7C9499AD7}"/>
          </ac:spMkLst>
        </pc:spChg>
        <pc:spChg chg="add del">
          <ac:chgData name="Sawant, Ms. Vidisha Vijay" userId="619cfcdd-eaa3-4c74-87c9-3e7f85b30f09" providerId="ADAL" clId="{28530204-DAD7-4801-AAFB-4298A64CA5EB}" dt="2022-10-27T20:10:49.424" v="106" actId="26606"/>
          <ac:spMkLst>
            <pc:docMk/>
            <pc:sldMk cId="0" sldId="266"/>
            <ac:spMk id="96" creationId="{3150CB11-0C61-439E-910F-5787759E72A0}"/>
          </ac:spMkLst>
        </pc:spChg>
        <pc:graphicFrameChg chg="add del">
          <ac:chgData name="Sawant, Ms. Vidisha Vijay" userId="619cfcdd-eaa3-4c74-87c9-3e7f85b30f09" providerId="ADAL" clId="{28530204-DAD7-4801-AAFB-4298A64CA5EB}" dt="2022-10-27T20:10:42.354" v="104" actId="26606"/>
          <ac:graphicFrameMkLst>
            <pc:docMk/>
            <pc:sldMk cId="0" sldId="266"/>
            <ac:graphicFrameMk id="79" creationId="{09BD1E65-8DBA-9C83-F25C-0DECD3DE3804}"/>
          </ac:graphicFrameMkLst>
        </pc:graphicFrameChg>
        <pc:graphicFrameChg chg="add">
          <ac:chgData name="Sawant, Ms. Vidisha Vijay" userId="619cfcdd-eaa3-4c74-87c9-3e7f85b30f09" providerId="ADAL" clId="{28530204-DAD7-4801-AAFB-4298A64CA5EB}" dt="2022-10-27T20:10:51.563" v="107" actId="26606"/>
          <ac:graphicFrameMkLst>
            <pc:docMk/>
            <pc:sldMk cId="0" sldId="266"/>
            <ac:graphicFrameMk id="90" creationId="{88514BBE-811F-7CEF-9C19-5E76B31E6938}"/>
          </ac:graphicFrameMkLst>
        </pc:graphicFrameChg>
        <pc:graphicFrameChg chg="add del">
          <ac:chgData name="Sawant, Ms. Vidisha Vijay" userId="619cfcdd-eaa3-4c74-87c9-3e7f85b30f09" providerId="ADAL" clId="{28530204-DAD7-4801-AAFB-4298A64CA5EB}" dt="2022-10-27T20:10:49.424" v="106" actId="26606"/>
          <ac:graphicFrameMkLst>
            <pc:docMk/>
            <pc:sldMk cId="0" sldId="266"/>
            <ac:graphicFrameMk id="97" creationId="{88514BBE-811F-7CEF-9C19-5E76B31E6938}"/>
          </ac:graphicFrameMkLst>
        </pc:graphicFrameChg>
      </pc:sldChg>
      <pc:sldChg chg="addSp delSp modSp add mod setBg">
        <pc:chgData name="Sawant, Ms. Vidisha Vijay" userId="619cfcdd-eaa3-4c74-87c9-3e7f85b30f09" providerId="ADAL" clId="{28530204-DAD7-4801-AAFB-4298A64CA5EB}" dt="2022-10-27T20:45:49.845" v="390" actId="20577"/>
        <pc:sldMkLst>
          <pc:docMk/>
          <pc:sldMk cId="0" sldId="267"/>
        </pc:sldMkLst>
        <pc:spChg chg="mod">
          <ac:chgData name="Sawant, Ms. Vidisha Vijay" userId="619cfcdd-eaa3-4c74-87c9-3e7f85b30f09" providerId="ADAL" clId="{28530204-DAD7-4801-AAFB-4298A64CA5EB}" dt="2022-10-27T20:13:25.497" v="137" actId="26606"/>
          <ac:spMkLst>
            <pc:docMk/>
            <pc:sldMk cId="0" sldId="267"/>
            <ac:spMk id="82" creationId="{00000000-0000-0000-0000-000000000000}"/>
          </ac:spMkLst>
        </pc:spChg>
        <pc:spChg chg="mod">
          <ac:chgData name="Sawant, Ms. Vidisha Vijay" userId="619cfcdd-eaa3-4c74-87c9-3e7f85b30f09" providerId="ADAL" clId="{28530204-DAD7-4801-AAFB-4298A64CA5EB}" dt="2022-10-27T20:45:49.845" v="390" actId="20577"/>
          <ac:spMkLst>
            <pc:docMk/>
            <pc:sldMk cId="0" sldId="267"/>
            <ac:spMk id="83" creationId="{00000000-0000-0000-0000-000000000000}"/>
          </ac:spMkLst>
        </pc:spChg>
        <pc:spChg chg="add del">
          <ac:chgData name="Sawant, Ms. Vidisha Vijay" userId="619cfcdd-eaa3-4c74-87c9-3e7f85b30f09" providerId="ADAL" clId="{28530204-DAD7-4801-AAFB-4298A64CA5EB}" dt="2022-10-27T20:13:11.933" v="128" actId="26606"/>
          <ac:spMkLst>
            <pc:docMk/>
            <pc:sldMk cId="0" sldId="267"/>
            <ac:spMk id="88" creationId="{4BC99CB9-DDAD-44A2-8A1C-E3AF4E72DF5C}"/>
          </ac:spMkLst>
        </pc:spChg>
        <pc:spChg chg="add del">
          <ac:chgData name="Sawant, Ms. Vidisha Vijay" userId="619cfcdd-eaa3-4c74-87c9-3e7f85b30f09" providerId="ADAL" clId="{28530204-DAD7-4801-AAFB-4298A64CA5EB}" dt="2022-10-27T20:13:11.933" v="128" actId="26606"/>
          <ac:spMkLst>
            <pc:docMk/>
            <pc:sldMk cId="0" sldId="267"/>
            <ac:spMk id="90" creationId="{1561AEE4-4E38-4BAC-976D-E0DE523FC5D1}"/>
          </ac:spMkLst>
        </pc:spChg>
        <pc:spChg chg="add del">
          <ac:chgData name="Sawant, Ms. Vidisha Vijay" userId="619cfcdd-eaa3-4c74-87c9-3e7f85b30f09" providerId="ADAL" clId="{28530204-DAD7-4801-AAFB-4298A64CA5EB}" dt="2022-10-27T20:13:22.101" v="134" actId="26606"/>
          <ac:spMkLst>
            <pc:docMk/>
            <pc:sldMk cId="0" sldId="267"/>
            <ac:spMk id="94" creationId="{375E0459-6403-40CD-989D-56A4407CA12E}"/>
          </ac:spMkLst>
        </pc:spChg>
        <pc:spChg chg="add del">
          <ac:chgData name="Sawant, Ms. Vidisha Vijay" userId="619cfcdd-eaa3-4c74-87c9-3e7f85b30f09" providerId="ADAL" clId="{28530204-DAD7-4801-AAFB-4298A64CA5EB}" dt="2022-10-27T20:13:22.101" v="134" actId="26606"/>
          <ac:spMkLst>
            <pc:docMk/>
            <pc:sldMk cId="0" sldId="267"/>
            <ac:spMk id="96" creationId="{53E5B1A8-3AC9-4BD1-9BBC-78CA94F2D1BA}"/>
          </ac:spMkLst>
        </pc:spChg>
        <pc:spChg chg="add del">
          <ac:chgData name="Sawant, Ms. Vidisha Vijay" userId="619cfcdd-eaa3-4c74-87c9-3e7f85b30f09" providerId="ADAL" clId="{28530204-DAD7-4801-AAFB-4298A64CA5EB}" dt="2022-10-27T20:13:22.101" v="134" actId="26606"/>
          <ac:spMkLst>
            <pc:docMk/>
            <pc:sldMk cId="0" sldId="267"/>
            <ac:spMk id="98" creationId="{B3FA1AAC-C1ED-4F77-BFA4-BE80FC0AC795}"/>
          </ac:spMkLst>
        </pc:spChg>
        <pc:spChg chg="add del">
          <ac:chgData name="Sawant, Ms. Vidisha Vijay" userId="619cfcdd-eaa3-4c74-87c9-3e7f85b30f09" providerId="ADAL" clId="{28530204-DAD7-4801-AAFB-4298A64CA5EB}" dt="2022-10-27T20:13:13.847" v="130" actId="26606"/>
          <ac:spMkLst>
            <pc:docMk/>
            <pc:sldMk cId="0" sldId="267"/>
            <ac:spMk id="101" creationId="{081EA652-8C6A-4E69-BEB9-170809474553}"/>
          </ac:spMkLst>
        </pc:spChg>
        <pc:spChg chg="add del">
          <ac:chgData name="Sawant, Ms. Vidisha Vijay" userId="619cfcdd-eaa3-4c74-87c9-3e7f85b30f09" providerId="ADAL" clId="{28530204-DAD7-4801-AAFB-4298A64CA5EB}" dt="2022-10-27T20:13:13.847" v="130" actId="26606"/>
          <ac:spMkLst>
            <pc:docMk/>
            <pc:sldMk cId="0" sldId="267"/>
            <ac:spMk id="102" creationId="{5298780A-33B9-4EA2-8F67-DE68AD62841B}"/>
          </ac:spMkLst>
        </pc:spChg>
        <pc:spChg chg="add del">
          <ac:chgData name="Sawant, Ms. Vidisha Vijay" userId="619cfcdd-eaa3-4c74-87c9-3e7f85b30f09" providerId="ADAL" clId="{28530204-DAD7-4801-AAFB-4298A64CA5EB}" dt="2022-10-27T20:13:13.847" v="130" actId="26606"/>
          <ac:spMkLst>
            <pc:docMk/>
            <pc:sldMk cId="0" sldId="267"/>
            <ac:spMk id="103" creationId="{7F488E8B-4E1E-4402-8935-D4E6C02615C7}"/>
          </ac:spMkLst>
        </pc:spChg>
        <pc:spChg chg="add del">
          <ac:chgData name="Sawant, Ms. Vidisha Vijay" userId="619cfcdd-eaa3-4c74-87c9-3e7f85b30f09" providerId="ADAL" clId="{28530204-DAD7-4801-AAFB-4298A64CA5EB}" dt="2022-10-27T20:13:18.255" v="132" actId="26606"/>
          <ac:spMkLst>
            <pc:docMk/>
            <pc:sldMk cId="0" sldId="267"/>
            <ac:spMk id="105" creationId="{C7FA33FF-088D-4F16-95A2-2C64D353DEA8}"/>
          </ac:spMkLst>
        </pc:spChg>
        <pc:spChg chg="add del">
          <ac:chgData name="Sawant, Ms. Vidisha Vijay" userId="619cfcdd-eaa3-4c74-87c9-3e7f85b30f09" providerId="ADAL" clId="{28530204-DAD7-4801-AAFB-4298A64CA5EB}" dt="2022-10-27T20:13:18.255" v="132" actId="26606"/>
          <ac:spMkLst>
            <pc:docMk/>
            <pc:sldMk cId="0" sldId="267"/>
            <ac:spMk id="106" creationId="{A376EFB1-01CF-419F-ABF1-2AF02BBFCBD1}"/>
          </ac:spMkLst>
        </pc:spChg>
        <pc:spChg chg="add del">
          <ac:chgData name="Sawant, Ms. Vidisha Vijay" userId="619cfcdd-eaa3-4c74-87c9-3e7f85b30f09" providerId="ADAL" clId="{28530204-DAD7-4801-AAFB-4298A64CA5EB}" dt="2022-10-27T20:13:18.255" v="132" actId="26606"/>
          <ac:spMkLst>
            <pc:docMk/>
            <pc:sldMk cId="0" sldId="267"/>
            <ac:spMk id="107" creationId="{FF9DEA15-78BD-4750-AA18-B9F28A6D5AB8}"/>
          </ac:spMkLst>
        </pc:spChg>
        <pc:spChg chg="add del">
          <ac:chgData name="Sawant, Ms. Vidisha Vijay" userId="619cfcdd-eaa3-4c74-87c9-3e7f85b30f09" providerId="ADAL" clId="{28530204-DAD7-4801-AAFB-4298A64CA5EB}" dt="2022-10-27T20:13:22.101" v="134" actId="26606"/>
          <ac:spMkLst>
            <pc:docMk/>
            <pc:sldMk cId="0" sldId="267"/>
            <ac:spMk id="109" creationId="{1B15ED52-F352-441B-82BF-E0EA34836D08}"/>
          </ac:spMkLst>
        </pc:spChg>
        <pc:spChg chg="add del">
          <ac:chgData name="Sawant, Ms. Vidisha Vijay" userId="619cfcdd-eaa3-4c74-87c9-3e7f85b30f09" providerId="ADAL" clId="{28530204-DAD7-4801-AAFB-4298A64CA5EB}" dt="2022-10-27T20:13:22.101" v="134" actId="26606"/>
          <ac:spMkLst>
            <pc:docMk/>
            <pc:sldMk cId="0" sldId="267"/>
            <ac:spMk id="110" creationId="{3B2E3793-BFE6-45A2-9B7B-E18844431C99}"/>
          </ac:spMkLst>
        </pc:spChg>
        <pc:spChg chg="add del">
          <ac:chgData name="Sawant, Ms. Vidisha Vijay" userId="619cfcdd-eaa3-4c74-87c9-3e7f85b30f09" providerId="ADAL" clId="{28530204-DAD7-4801-AAFB-4298A64CA5EB}" dt="2022-10-27T20:13:22.101" v="134" actId="26606"/>
          <ac:spMkLst>
            <pc:docMk/>
            <pc:sldMk cId="0" sldId="267"/>
            <ac:spMk id="111" creationId="{BC4C4868-CB8F-4AF9-9CDB-8108F2C19B67}"/>
          </ac:spMkLst>
        </pc:spChg>
        <pc:spChg chg="add del">
          <ac:chgData name="Sawant, Ms. Vidisha Vijay" userId="619cfcdd-eaa3-4c74-87c9-3e7f85b30f09" providerId="ADAL" clId="{28530204-DAD7-4801-AAFB-4298A64CA5EB}" dt="2022-10-27T20:13:25.488" v="136" actId="26606"/>
          <ac:spMkLst>
            <pc:docMk/>
            <pc:sldMk cId="0" sldId="267"/>
            <ac:spMk id="113" creationId="{700D0C16-8549-4373-8B7C-3555082CEA0B}"/>
          </ac:spMkLst>
        </pc:spChg>
        <pc:spChg chg="add del">
          <ac:chgData name="Sawant, Ms. Vidisha Vijay" userId="619cfcdd-eaa3-4c74-87c9-3e7f85b30f09" providerId="ADAL" clId="{28530204-DAD7-4801-AAFB-4298A64CA5EB}" dt="2022-10-27T20:13:25.488" v="136" actId="26606"/>
          <ac:spMkLst>
            <pc:docMk/>
            <pc:sldMk cId="0" sldId="267"/>
            <ac:spMk id="114" creationId="{C54A3646-77FE-4862-96CE-45260829B18F}"/>
          </ac:spMkLst>
        </pc:spChg>
        <pc:spChg chg="add del">
          <ac:chgData name="Sawant, Ms. Vidisha Vijay" userId="619cfcdd-eaa3-4c74-87c9-3e7f85b30f09" providerId="ADAL" clId="{28530204-DAD7-4801-AAFB-4298A64CA5EB}" dt="2022-10-27T20:13:25.488" v="136" actId="26606"/>
          <ac:spMkLst>
            <pc:docMk/>
            <pc:sldMk cId="0" sldId="267"/>
            <ac:spMk id="115" creationId="{C7341777-0F86-4E1E-A07F-2076F00D04EC}"/>
          </ac:spMkLst>
        </pc:spChg>
        <pc:spChg chg="add">
          <ac:chgData name="Sawant, Ms. Vidisha Vijay" userId="619cfcdd-eaa3-4c74-87c9-3e7f85b30f09" providerId="ADAL" clId="{28530204-DAD7-4801-AAFB-4298A64CA5EB}" dt="2022-10-27T20:13:25.497" v="137" actId="26606"/>
          <ac:spMkLst>
            <pc:docMk/>
            <pc:sldMk cId="0" sldId="267"/>
            <ac:spMk id="131" creationId="{1B15ED52-F352-441B-82BF-E0EA34836D08}"/>
          </ac:spMkLst>
        </pc:spChg>
        <pc:spChg chg="add">
          <ac:chgData name="Sawant, Ms. Vidisha Vijay" userId="619cfcdd-eaa3-4c74-87c9-3e7f85b30f09" providerId="ADAL" clId="{28530204-DAD7-4801-AAFB-4298A64CA5EB}" dt="2022-10-27T20:13:25.497" v="137" actId="26606"/>
          <ac:spMkLst>
            <pc:docMk/>
            <pc:sldMk cId="0" sldId="267"/>
            <ac:spMk id="132" creationId="{3B2E3793-BFE6-45A2-9B7B-E18844431C99}"/>
          </ac:spMkLst>
        </pc:spChg>
        <pc:spChg chg="add">
          <ac:chgData name="Sawant, Ms. Vidisha Vijay" userId="619cfcdd-eaa3-4c74-87c9-3e7f85b30f09" providerId="ADAL" clId="{28530204-DAD7-4801-AAFB-4298A64CA5EB}" dt="2022-10-27T20:13:25.497" v="137" actId="26606"/>
          <ac:spMkLst>
            <pc:docMk/>
            <pc:sldMk cId="0" sldId="267"/>
            <ac:spMk id="133" creationId="{BC4C4868-CB8F-4AF9-9CDB-8108F2C19B67}"/>
          </ac:spMkLst>
        </pc:spChg>
        <pc:spChg chg="add">
          <ac:chgData name="Sawant, Ms. Vidisha Vijay" userId="619cfcdd-eaa3-4c74-87c9-3e7f85b30f09" providerId="ADAL" clId="{28530204-DAD7-4801-AAFB-4298A64CA5EB}" dt="2022-10-27T20:13:25.497" v="137" actId="26606"/>
          <ac:spMkLst>
            <pc:docMk/>
            <pc:sldMk cId="0" sldId="267"/>
            <ac:spMk id="134" creationId="{375E0459-6403-40CD-989D-56A4407CA12E}"/>
          </ac:spMkLst>
        </pc:spChg>
        <pc:spChg chg="add">
          <ac:chgData name="Sawant, Ms. Vidisha Vijay" userId="619cfcdd-eaa3-4c74-87c9-3e7f85b30f09" providerId="ADAL" clId="{28530204-DAD7-4801-AAFB-4298A64CA5EB}" dt="2022-10-27T20:13:25.497" v="137" actId="26606"/>
          <ac:spMkLst>
            <pc:docMk/>
            <pc:sldMk cId="0" sldId="267"/>
            <ac:spMk id="135" creationId="{53E5B1A8-3AC9-4BD1-9BBC-78CA94F2D1BA}"/>
          </ac:spMkLst>
        </pc:spChg>
        <pc:grpChg chg="add del">
          <ac:chgData name="Sawant, Ms. Vidisha Vijay" userId="619cfcdd-eaa3-4c74-87c9-3e7f85b30f09" providerId="ADAL" clId="{28530204-DAD7-4801-AAFB-4298A64CA5EB}" dt="2022-10-27T20:13:11.933" v="128" actId="26606"/>
          <ac:grpSpMkLst>
            <pc:docMk/>
            <pc:sldMk cId="0" sldId="267"/>
            <ac:grpSpMk id="92" creationId="{F0BC676B-D19A-44DB-910A-0C0E6D433979}"/>
          </ac:grpSpMkLst>
        </pc:grpChg>
        <pc:grpChg chg="add del">
          <ac:chgData name="Sawant, Ms. Vidisha Vijay" userId="619cfcdd-eaa3-4c74-87c9-3e7f85b30f09" providerId="ADAL" clId="{28530204-DAD7-4801-AAFB-4298A64CA5EB}" dt="2022-10-27T20:13:25.488" v="136" actId="26606"/>
          <ac:grpSpMkLst>
            <pc:docMk/>
            <pc:sldMk cId="0" sldId="267"/>
            <ac:grpSpMk id="116" creationId="{3F6FA249-9C10-48B9-9F72-1F333D8A9486}"/>
          </ac:grpSpMkLst>
        </pc:grpChg>
      </pc:sldChg>
      <pc:sldChg chg="addSp delSp modSp new mod setBg">
        <pc:chgData name="Sawant, Ms. Vidisha Vijay" userId="619cfcdd-eaa3-4c74-87c9-3e7f85b30f09" providerId="ADAL" clId="{28530204-DAD7-4801-AAFB-4298A64CA5EB}" dt="2022-10-27T20:51:14.224" v="408" actId="13926"/>
        <pc:sldMkLst>
          <pc:docMk/>
          <pc:sldMk cId="2154360511" sldId="268"/>
        </pc:sldMkLst>
        <pc:spChg chg="add mod">
          <ac:chgData name="Sawant, Ms. Vidisha Vijay" userId="619cfcdd-eaa3-4c74-87c9-3e7f85b30f09" providerId="ADAL" clId="{28530204-DAD7-4801-AAFB-4298A64CA5EB}" dt="2022-10-27T20:51:14.224" v="408" actId="13926"/>
          <ac:spMkLst>
            <pc:docMk/>
            <pc:sldMk cId="2154360511" sldId="268"/>
            <ac:spMk id="3" creationId="{04323364-E7F5-F951-CAE5-F38A50C52A79}"/>
          </ac:spMkLst>
        </pc:spChg>
        <pc:spChg chg="add del">
          <ac:chgData name="Sawant, Ms. Vidisha Vijay" userId="619cfcdd-eaa3-4c74-87c9-3e7f85b30f09" providerId="ADAL" clId="{28530204-DAD7-4801-AAFB-4298A64CA5EB}" dt="2022-10-27T20:16:03.179" v="204" actId="26606"/>
          <ac:spMkLst>
            <pc:docMk/>
            <pc:sldMk cId="2154360511" sldId="268"/>
            <ac:spMk id="9" creationId="{3AFE8227-C443-417B-BA91-520EB1EF4559}"/>
          </ac:spMkLst>
        </pc:spChg>
        <pc:spChg chg="add del">
          <ac:chgData name="Sawant, Ms. Vidisha Vijay" userId="619cfcdd-eaa3-4c74-87c9-3e7f85b30f09" providerId="ADAL" clId="{28530204-DAD7-4801-AAFB-4298A64CA5EB}" dt="2022-10-27T20:16:03.179" v="204" actId="26606"/>
          <ac:spMkLst>
            <pc:docMk/>
            <pc:sldMk cId="2154360511" sldId="268"/>
            <ac:spMk id="11" creationId="{907741FC-B544-4A6E-B831-6789D042333D}"/>
          </ac:spMkLst>
        </pc:spChg>
        <pc:spChg chg="add del">
          <ac:chgData name="Sawant, Ms. Vidisha Vijay" userId="619cfcdd-eaa3-4c74-87c9-3e7f85b30f09" providerId="ADAL" clId="{28530204-DAD7-4801-AAFB-4298A64CA5EB}" dt="2022-10-27T20:16:03.179" v="204" actId="26606"/>
          <ac:spMkLst>
            <pc:docMk/>
            <pc:sldMk cId="2154360511" sldId="268"/>
            <ac:spMk id="13" creationId="{3F0BE7ED-7814-4273-B18A-F26CC0380380}"/>
          </ac:spMkLst>
        </pc:spChg>
        <pc:spChg chg="add">
          <ac:chgData name="Sawant, Ms. Vidisha Vijay" userId="619cfcdd-eaa3-4c74-87c9-3e7f85b30f09" providerId="ADAL" clId="{28530204-DAD7-4801-AAFB-4298A64CA5EB}" dt="2022-10-27T20:16:03.179" v="204" actId="26606"/>
          <ac:spMkLst>
            <pc:docMk/>
            <pc:sldMk cId="2154360511" sldId="268"/>
            <ac:spMk id="18" creationId="{04812C46-200A-4DEB-A05E-3ED6C68C2387}"/>
          </ac:spMkLst>
        </pc:spChg>
        <pc:spChg chg="add">
          <ac:chgData name="Sawant, Ms. Vidisha Vijay" userId="619cfcdd-eaa3-4c74-87c9-3e7f85b30f09" providerId="ADAL" clId="{28530204-DAD7-4801-AAFB-4298A64CA5EB}" dt="2022-10-27T20:16:03.179" v="204" actId="26606"/>
          <ac:spMkLst>
            <pc:docMk/>
            <pc:sldMk cId="2154360511" sldId="268"/>
            <ac:spMk id="20" creationId="{D1EA859B-E555-4109-94F3-6700E046E008}"/>
          </ac:spMkLst>
        </pc:spChg>
        <pc:picChg chg="add mod">
          <ac:chgData name="Sawant, Ms. Vidisha Vijay" userId="619cfcdd-eaa3-4c74-87c9-3e7f85b30f09" providerId="ADAL" clId="{28530204-DAD7-4801-AAFB-4298A64CA5EB}" dt="2022-10-27T20:16:03.179" v="204" actId="26606"/>
          <ac:picMkLst>
            <pc:docMk/>
            <pc:sldMk cId="2154360511" sldId="268"/>
            <ac:picMk id="5" creationId="{39C6CF7A-4BC0-5947-E949-2CC9B1FA6D29}"/>
          </ac:picMkLst>
        </pc:picChg>
      </pc:sldChg>
      <pc:sldChg chg="add setBg">
        <pc:chgData name="Sawant, Ms. Vidisha Vijay" userId="619cfcdd-eaa3-4c74-87c9-3e7f85b30f09" providerId="ADAL" clId="{28530204-DAD7-4801-AAFB-4298A64CA5EB}" dt="2022-10-27T20:16:53.059" v="220"/>
        <pc:sldMkLst>
          <pc:docMk/>
          <pc:sldMk cId="0" sldId="269"/>
        </pc:sldMkLst>
      </pc:sldChg>
      <pc:sldChg chg="addSp delSp modSp new del mod setBg setClrOvrMap">
        <pc:chgData name="Sawant, Ms. Vidisha Vijay" userId="619cfcdd-eaa3-4c74-87c9-3e7f85b30f09" providerId="ADAL" clId="{28530204-DAD7-4801-AAFB-4298A64CA5EB}" dt="2022-10-27T20:50:25.056" v="404" actId="47"/>
        <pc:sldMkLst>
          <pc:docMk/>
          <pc:sldMk cId="4170241369" sldId="270"/>
        </pc:sldMkLst>
        <pc:spChg chg="add mod">
          <ac:chgData name="Sawant, Ms. Vidisha Vijay" userId="619cfcdd-eaa3-4c74-87c9-3e7f85b30f09" providerId="ADAL" clId="{28530204-DAD7-4801-AAFB-4298A64CA5EB}" dt="2022-10-27T20:37:42.563" v="370" actId="27636"/>
          <ac:spMkLst>
            <pc:docMk/>
            <pc:sldMk cId="4170241369" sldId="270"/>
            <ac:spMk id="3" creationId="{1CE20BD7-D52D-4104-E8CC-593C2AC2A022}"/>
          </ac:spMkLst>
        </pc:spChg>
        <pc:spChg chg="add del">
          <ac:chgData name="Sawant, Ms. Vidisha Vijay" userId="619cfcdd-eaa3-4c74-87c9-3e7f85b30f09" providerId="ADAL" clId="{28530204-DAD7-4801-AAFB-4298A64CA5EB}" dt="2022-10-27T20:17:43.162" v="225" actId="26606"/>
          <ac:spMkLst>
            <pc:docMk/>
            <pc:sldMk cId="4170241369" sldId="270"/>
            <ac:spMk id="8" creationId="{8C3DEBB2-D54E-470C-86B3-631BDDF6CCA6}"/>
          </ac:spMkLst>
        </pc:spChg>
        <pc:spChg chg="add del">
          <ac:chgData name="Sawant, Ms. Vidisha Vijay" userId="619cfcdd-eaa3-4c74-87c9-3e7f85b30f09" providerId="ADAL" clId="{28530204-DAD7-4801-AAFB-4298A64CA5EB}" dt="2022-10-27T20:17:43.162" v="225" actId="26606"/>
          <ac:spMkLst>
            <pc:docMk/>
            <pc:sldMk cId="4170241369" sldId="270"/>
            <ac:spMk id="10" creationId="{847C7588-8C18-44D9-8469-ABB9865FE117}"/>
          </ac:spMkLst>
        </pc:spChg>
        <pc:spChg chg="add">
          <ac:chgData name="Sawant, Ms. Vidisha Vijay" userId="619cfcdd-eaa3-4c74-87c9-3e7f85b30f09" providerId="ADAL" clId="{28530204-DAD7-4801-AAFB-4298A64CA5EB}" dt="2022-10-27T20:17:43.162" v="225" actId="26606"/>
          <ac:spMkLst>
            <pc:docMk/>
            <pc:sldMk cId="4170241369" sldId="270"/>
            <ac:spMk id="15" creationId="{AD21898E-86C0-4C8A-A76C-DF33E844C87A}"/>
          </ac:spMkLst>
        </pc:spChg>
        <pc:spChg chg="add">
          <ac:chgData name="Sawant, Ms. Vidisha Vijay" userId="619cfcdd-eaa3-4c74-87c9-3e7f85b30f09" providerId="ADAL" clId="{28530204-DAD7-4801-AAFB-4298A64CA5EB}" dt="2022-10-27T20:17:43.162" v="225" actId="26606"/>
          <ac:spMkLst>
            <pc:docMk/>
            <pc:sldMk cId="4170241369" sldId="270"/>
            <ac:spMk id="17" creationId="{5C8F04BD-D093-45D0-B54C-50FDB308B4EE}"/>
          </ac:spMkLst>
        </pc:spChg>
      </pc:sldChg>
      <pc:sldChg chg="add setBg">
        <pc:chgData name="Sawant, Ms. Vidisha Vijay" userId="619cfcdd-eaa3-4c74-87c9-3e7f85b30f09" providerId="ADAL" clId="{28530204-DAD7-4801-AAFB-4298A64CA5EB}" dt="2022-10-27T20:18:53.270" v="246"/>
        <pc:sldMkLst>
          <pc:docMk/>
          <pc:sldMk cId="0" sldId="271"/>
        </pc:sldMkLst>
      </pc:sldChg>
      <pc:sldChg chg="addSp delSp modSp add mod">
        <pc:chgData name="Sawant, Ms. Vidisha Vijay" userId="619cfcdd-eaa3-4c74-87c9-3e7f85b30f09" providerId="ADAL" clId="{28530204-DAD7-4801-AAFB-4298A64CA5EB}" dt="2022-10-27T20:53:22.305" v="412"/>
        <pc:sldMkLst>
          <pc:docMk/>
          <pc:sldMk cId="0" sldId="272"/>
        </pc:sldMkLst>
        <pc:spChg chg="add del">
          <ac:chgData name="Sawant, Ms. Vidisha Vijay" userId="619cfcdd-eaa3-4c74-87c9-3e7f85b30f09" providerId="ADAL" clId="{28530204-DAD7-4801-AAFB-4298A64CA5EB}" dt="2022-10-27T20:19:30.929" v="249" actId="22"/>
          <ac:spMkLst>
            <pc:docMk/>
            <pc:sldMk cId="0" sldId="272"/>
            <ac:spMk id="3" creationId="{DBC1A975-2B9F-AC24-B413-B44E59B97D2C}"/>
          </ac:spMkLst>
        </pc:spChg>
        <pc:spChg chg="mod">
          <ac:chgData name="Sawant, Ms. Vidisha Vijay" userId="619cfcdd-eaa3-4c74-87c9-3e7f85b30f09" providerId="ADAL" clId="{28530204-DAD7-4801-AAFB-4298A64CA5EB}" dt="2022-10-27T20:31:23.753" v="317" actId="115"/>
          <ac:spMkLst>
            <pc:docMk/>
            <pc:sldMk cId="0" sldId="272"/>
            <ac:spMk id="124" creationId="{00000000-0000-0000-0000-000000000000}"/>
          </ac:spMkLst>
        </pc:spChg>
        <pc:graphicFrameChg chg="modGraphic">
          <ac:chgData name="Sawant, Ms. Vidisha Vijay" userId="619cfcdd-eaa3-4c74-87c9-3e7f85b30f09" providerId="ADAL" clId="{28530204-DAD7-4801-AAFB-4298A64CA5EB}" dt="2022-10-27T20:28:03.142" v="291" actId="12385"/>
          <ac:graphicFrameMkLst>
            <pc:docMk/>
            <pc:sldMk cId="0" sldId="272"/>
            <ac:graphicFrameMk id="125" creationId="{00000000-0000-0000-0000-000000000000}"/>
          </ac:graphicFrameMkLst>
        </pc:graphicFrameChg>
        <pc:graphicFrameChg chg="mod modGraphic">
          <ac:chgData name="Sawant, Ms. Vidisha Vijay" userId="619cfcdd-eaa3-4c74-87c9-3e7f85b30f09" providerId="ADAL" clId="{28530204-DAD7-4801-AAFB-4298A64CA5EB}" dt="2022-10-27T20:53:22.305" v="412"/>
          <ac:graphicFrameMkLst>
            <pc:docMk/>
            <pc:sldMk cId="0" sldId="272"/>
            <ac:graphicFrameMk id="126" creationId="{00000000-0000-0000-0000-000000000000}"/>
          </ac:graphicFrameMkLst>
        </pc:graphicFrameChg>
        <pc:graphicFrameChg chg="modGraphic">
          <ac:chgData name="Sawant, Ms. Vidisha Vijay" userId="619cfcdd-eaa3-4c74-87c9-3e7f85b30f09" providerId="ADAL" clId="{28530204-DAD7-4801-AAFB-4298A64CA5EB}" dt="2022-10-27T20:28:05.697" v="292" actId="12385"/>
          <ac:graphicFrameMkLst>
            <pc:docMk/>
            <pc:sldMk cId="0" sldId="272"/>
            <ac:graphicFrameMk id="127" creationId="{00000000-0000-0000-0000-000000000000}"/>
          </ac:graphicFrameMkLst>
        </pc:graphicFrameChg>
        <pc:graphicFrameChg chg="modGraphic">
          <ac:chgData name="Sawant, Ms. Vidisha Vijay" userId="619cfcdd-eaa3-4c74-87c9-3e7f85b30f09" providerId="ADAL" clId="{28530204-DAD7-4801-AAFB-4298A64CA5EB}" dt="2022-10-27T20:28:11.931" v="294" actId="12385"/>
          <ac:graphicFrameMkLst>
            <pc:docMk/>
            <pc:sldMk cId="0" sldId="272"/>
            <ac:graphicFrameMk id="128" creationId="{00000000-0000-0000-0000-000000000000}"/>
          </ac:graphicFrameMkLst>
        </pc:graphicFrameChg>
        <pc:graphicFrameChg chg="modGraphic">
          <ac:chgData name="Sawant, Ms. Vidisha Vijay" userId="619cfcdd-eaa3-4c74-87c9-3e7f85b30f09" providerId="ADAL" clId="{28530204-DAD7-4801-AAFB-4298A64CA5EB}" dt="2022-10-27T20:28:09.329" v="293" actId="12385"/>
          <ac:graphicFrameMkLst>
            <pc:docMk/>
            <pc:sldMk cId="0" sldId="272"/>
            <ac:graphicFrameMk id="129" creationId="{00000000-0000-0000-0000-000000000000}"/>
          </ac:graphicFrameMkLst>
        </pc:graphicFrameChg>
        <pc:graphicFrameChg chg="modGraphic">
          <ac:chgData name="Sawant, Ms. Vidisha Vijay" userId="619cfcdd-eaa3-4c74-87c9-3e7f85b30f09" providerId="ADAL" clId="{28530204-DAD7-4801-AAFB-4298A64CA5EB}" dt="2022-10-27T20:29:07.215" v="300" actId="12385"/>
          <ac:graphicFrameMkLst>
            <pc:docMk/>
            <pc:sldMk cId="0" sldId="272"/>
            <ac:graphicFrameMk id="130" creationId="{00000000-0000-0000-0000-000000000000}"/>
          </ac:graphicFrameMkLst>
        </pc:graphicFrameChg>
        <pc:graphicFrameChg chg="modGraphic">
          <ac:chgData name="Sawant, Ms. Vidisha Vijay" userId="619cfcdd-eaa3-4c74-87c9-3e7f85b30f09" providerId="ADAL" clId="{28530204-DAD7-4801-AAFB-4298A64CA5EB}" dt="2022-10-27T20:28:35.916" v="297" actId="12385"/>
          <ac:graphicFrameMkLst>
            <pc:docMk/>
            <pc:sldMk cId="0" sldId="272"/>
            <ac:graphicFrameMk id="131" creationId="{00000000-0000-0000-0000-000000000000}"/>
          </ac:graphicFrameMkLst>
        </pc:graphicFrameChg>
      </pc:sldChg>
      <pc:sldChg chg="addSp delSp modSp add mod setBg modAnim setClrOvrMap">
        <pc:chgData name="Sawant, Ms. Vidisha Vijay" userId="619cfcdd-eaa3-4c74-87c9-3e7f85b30f09" providerId="ADAL" clId="{28530204-DAD7-4801-AAFB-4298A64CA5EB}" dt="2022-10-27T20:55:06.813" v="413"/>
        <pc:sldMkLst>
          <pc:docMk/>
          <pc:sldMk cId="0" sldId="273"/>
        </pc:sldMkLst>
        <pc:spChg chg="mod">
          <ac:chgData name="Sawant, Ms. Vidisha Vijay" userId="619cfcdd-eaa3-4c74-87c9-3e7f85b30f09" providerId="ADAL" clId="{28530204-DAD7-4801-AAFB-4298A64CA5EB}" dt="2022-10-27T20:24:46.801" v="286"/>
          <ac:spMkLst>
            <pc:docMk/>
            <pc:sldMk cId="0" sldId="273"/>
            <ac:spMk id="137" creationId="{00000000-0000-0000-0000-000000000000}"/>
          </ac:spMkLst>
        </pc:spChg>
        <pc:spChg chg="add del">
          <ac:chgData name="Sawant, Ms. Vidisha Vijay" userId="619cfcdd-eaa3-4c74-87c9-3e7f85b30f09" providerId="ADAL" clId="{28530204-DAD7-4801-AAFB-4298A64CA5EB}" dt="2022-10-27T20:21:37.157" v="257" actId="26606"/>
          <ac:spMkLst>
            <pc:docMk/>
            <pc:sldMk cId="0" sldId="273"/>
            <ac:spMk id="143" creationId="{928F64C6-FE22-4FC1-A763-DFCC514811BD}"/>
          </ac:spMkLst>
        </pc:spChg>
        <pc:spChg chg="add del">
          <ac:chgData name="Sawant, Ms. Vidisha Vijay" userId="619cfcdd-eaa3-4c74-87c9-3e7f85b30f09" providerId="ADAL" clId="{28530204-DAD7-4801-AAFB-4298A64CA5EB}" dt="2022-10-27T20:21:27.236" v="255" actId="26606"/>
          <ac:spMkLst>
            <pc:docMk/>
            <pc:sldMk cId="0" sldId="273"/>
            <ac:spMk id="146" creationId="{928F64C6-FE22-4FC1-A763-DFCC514811BD}"/>
          </ac:spMkLst>
        </pc:spChg>
        <pc:picChg chg="mod ord">
          <ac:chgData name="Sawant, Ms. Vidisha Vijay" userId="619cfcdd-eaa3-4c74-87c9-3e7f85b30f09" providerId="ADAL" clId="{28530204-DAD7-4801-AAFB-4298A64CA5EB}" dt="2022-10-27T20:24:28.286" v="285" actId="26606"/>
          <ac:picMkLst>
            <pc:docMk/>
            <pc:sldMk cId="0" sldId="273"/>
            <ac:picMk id="136" creationId="{00000000-0000-0000-0000-000000000000}"/>
          </ac:picMkLst>
        </pc:picChg>
        <pc:picChg chg="mod ord">
          <ac:chgData name="Sawant, Ms. Vidisha Vijay" userId="619cfcdd-eaa3-4c74-87c9-3e7f85b30f09" providerId="ADAL" clId="{28530204-DAD7-4801-AAFB-4298A64CA5EB}" dt="2022-10-27T20:24:28.286" v="285" actId="26606"/>
          <ac:picMkLst>
            <pc:docMk/>
            <pc:sldMk cId="0" sldId="273"/>
            <ac:picMk id="138" creationId="{00000000-0000-0000-0000-000000000000}"/>
          </ac:picMkLst>
        </pc:picChg>
        <pc:picChg chg="mod ord">
          <ac:chgData name="Sawant, Ms. Vidisha Vijay" userId="619cfcdd-eaa3-4c74-87c9-3e7f85b30f09" providerId="ADAL" clId="{28530204-DAD7-4801-AAFB-4298A64CA5EB}" dt="2022-10-27T20:24:28.286" v="285" actId="26606"/>
          <ac:picMkLst>
            <pc:docMk/>
            <pc:sldMk cId="0" sldId="273"/>
            <ac:picMk id="139" creationId="{00000000-0000-0000-0000-000000000000}"/>
          </ac:picMkLst>
        </pc:picChg>
        <pc:picChg chg="mod">
          <ac:chgData name="Sawant, Ms. Vidisha Vijay" userId="619cfcdd-eaa3-4c74-87c9-3e7f85b30f09" providerId="ADAL" clId="{28530204-DAD7-4801-AAFB-4298A64CA5EB}" dt="2022-10-27T20:24:28.286" v="285" actId="26606"/>
          <ac:picMkLst>
            <pc:docMk/>
            <pc:sldMk cId="0" sldId="273"/>
            <ac:picMk id="140" creationId="{00000000-0000-0000-0000-000000000000}"/>
          </ac:picMkLst>
        </pc:picChg>
        <pc:picChg chg="mod ord">
          <ac:chgData name="Sawant, Ms. Vidisha Vijay" userId="619cfcdd-eaa3-4c74-87c9-3e7f85b30f09" providerId="ADAL" clId="{28530204-DAD7-4801-AAFB-4298A64CA5EB}" dt="2022-10-27T20:24:28.286" v="285" actId="26606"/>
          <ac:picMkLst>
            <pc:docMk/>
            <pc:sldMk cId="0" sldId="273"/>
            <ac:picMk id="141" creationId="{00000000-0000-0000-0000-000000000000}"/>
          </ac:picMkLst>
        </pc:picChg>
        <pc:cxnChg chg="add del">
          <ac:chgData name="Sawant, Ms. Vidisha Vijay" userId="619cfcdd-eaa3-4c74-87c9-3e7f85b30f09" providerId="ADAL" clId="{28530204-DAD7-4801-AAFB-4298A64CA5EB}" dt="2022-10-27T20:21:37.157" v="257" actId="26606"/>
          <ac:cxnSpMkLst>
            <pc:docMk/>
            <pc:sldMk cId="0" sldId="273"/>
            <ac:cxnSpMk id="144" creationId="{5C34627B-48E6-4F4D-B843-97717A86B490}"/>
          </ac:cxnSpMkLst>
        </pc:cxnChg>
        <pc:cxnChg chg="add del">
          <ac:chgData name="Sawant, Ms. Vidisha Vijay" userId="619cfcdd-eaa3-4c74-87c9-3e7f85b30f09" providerId="ADAL" clId="{28530204-DAD7-4801-AAFB-4298A64CA5EB}" dt="2022-10-27T20:21:27.236" v="255" actId="26606"/>
          <ac:cxnSpMkLst>
            <pc:docMk/>
            <pc:sldMk cId="0" sldId="273"/>
            <ac:cxnSpMk id="148" creationId="{5C34627B-48E6-4F4D-B843-97717A86B490}"/>
          </ac:cxnSpMkLst>
        </pc:cxnChg>
      </pc:sldChg>
      <pc:sldChg chg="addSp delSp modSp add mod setBg">
        <pc:chgData name="Sawant, Ms. Vidisha Vijay" userId="619cfcdd-eaa3-4c74-87c9-3e7f85b30f09" providerId="ADAL" clId="{28530204-DAD7-4801-AAFB-4298A64CA5EB}" dt="2022-10-27T20:36:09.492" v="355" actId="255"/>
        <pc:sldMkLst>
          <pc:docMk/>
          <pc:sldMk cId="0" sldId="274"/>
        </pc:sldMkLst>
        <pc:spChg chg="ord">
          <ac:chgData name="Sawant, Ms. Vidisha Vijay" userId="619cfcdd-eaa3-4c74-87c9-3e7f85b30f09" providerId="ADAL" clId="{28530204-DAD7-4801-AAFB-4298A64CA5EB}" dt="2022-10-27T20:21:58.372" v="260" actId="26606"/>
          <ac:spMkLst>
            <pc:docMk/>
            <pc:sldMk cId="0" sldId="274"/>
            <ac:spMk id="146" creationId="{00000000-0000-0000-0000-000000000000}"/>
          </ac:spMkLst>
        </pc:spChg>
        <pc:spChg chg="mod">
          <ac:chgData name="Sawant, Ms. Vidisha Vijay" userId="619cfcdd-eaa3-4c74-87c9-3e7f85b30f09" providerId="ADAL" clId="{28530204-DAD7-4801-AAFB-4298A64CA5EB}" dt="2022-10-27T20:36:09.492" v="355" actId="255"/>
          <ac:spMkLst>
            <pc:docMk/>
            <pc:sldMk cId="0" sldId="274"/>
            <ac:spMk id="147" creationId="{00000000-0000-0000-0000-000000000000}"/>
          </ac:spMkLst>
        </pc:spChg>
        <pc:spChg chg="del mod ord">
          <ac:chgData name="Sawant, Ms. Vidisha Vijay" userId="619cfcdd-eaa3-4c74-87c9-3e7f85b30f09" providerId="ADAL" clId="{28530204-DAD7-4801-AAFB-4298A64CA5EB}" dt="2022-10-27T20:36:02.360" v="354" actId="478"/>
          <ac:spMkLst>
            <pc:docMk/>
            <pc:sldMk cId="0" sldId="274"/>
            <ac:spMk id="148" creationId="{00000000-0000-0000-0000-000000000000}"/>
          </ac:spMkLst>
        </pc:spChg>
        <pc:spChg chg="mod">
          <ac:chgData name="Sawant, Ms. Vidisha Vijay" userId="619cfcdd-eaa3-4c74-87c9-3e7f85b30f09" providerId="ADAL" clId="{28530204-DAD7-4801-AAFB-4298A64CA5EB}" dt="2022-10-27T20:35:49.646" v="351" actId="403"/>
          <ac:spMkLst>
            <pc:docMk/>
            <pc:sldMk cId="0" sldId="274"/>
            <ac:spMk id="149" creationId="{00000000-0000-0000-0000-000000000000}"/>
          </ac:spMkLst>
        </pc:spChg>
        <pc:spChg chg="add del">
          <ac:chgData name="Sawant, Ms. Vidisha Vijay" userId="619cfcdd-eaa3-4c74-87c9-3e7f85b30f09" providerId="ADAL" clId="{28530204-DAD7-4801-AAFB-4298A64CA5EB}" dt="2022-10-27T20:21:58.352" v="259" actId="26606"/>
          <ac:spMkLst>
            <pc:docMk/>
            <pc:sldMk cId="0" sldId="274"/>
            <ac:spMk id="155" creationId="{5E39A796-BE83-48B1-B33F-35C4A32AAB57}"/>
          </ac:spMkLst>
        </pc:spChg>
        <pc:spChg chg="add del">
          <ac:chgData name="Sawant, Ms. Vidisha Vijay" userId="619cfcdd-eaa3-4c74-87c9-3e7f85b30f09" providerId="ADAL" clId="{28530204-DAD7-4801-AAFB-4298A64CA5EB}" dt="2022-10-27T20:21:58.352" v="259" actId="26606"/>
          <ac:spMkLst>
            <pc:docMk/>
            <pc:sldMk cId="0" sldId="274"/>
            <ac:spMk id="157" creationId="{72F84B47-E267-4194-8194-831DB7B5547F}"/>
          </ac:spMkLst>
        </pc:spChg>
        <pc:spChg chg="add">
          <ac:chgData name="Sawant, Ms. Vidisha Vijay" userId="619cfcdd-eaa3-4c74-87c9-3e7f85b30f09" providerId="ADAL" clId="{28530204-DAD7-4801-AAFB-4298A64CA5EB}" dt="2022-10-27T20:21:58.372" v="260" actId="26606"/>
          <ac:spMkLst>
            <pc:docMk/>
            <pc:sldMk cId="0" sldId="274"/>
            <ac:spMk id="159" creationId="{C0BDBCD2-E081-43AB-9119-C55465E59757}"/>
          </ac:spMkLst>
        </pc:spChg>
        <pc:spChg chg="add">
          <ac:chgData name="Sawant, Ms. Vidisha Vijay" userId="619cfcdd-eaa3-4c74-87c9-3e7f85b30f09" providerId="ADAL" clId="{28530204-DAD7-4801-AAFB-4298A64CA5EB}" dt="2022-10-27T20:21:58.372" v="260" actId="26606"/>
          <ac:spMkLst>
            <pc:docMk/>
            <pc:sldMk cId="0" sldId="274"/>
            <ac:spMk id="160" creationId="{0288C6B4-AFC3-407F-A595-EFFD38D4CCAF}"/>
          </ac:spMkLst>
        </pc:spChg>
        <pc:spChg chg="add">
          <ac:chgData name="Sawant, Ms. Vidisha Vijay" userId="619cfcdd-eaa3-4c74-87c9-3e7f85b30f09" providerId="ADAL" clId="{28530204-DAD7-4801-AAFB-4298A64CA5EB}" dt="2022-10-27T20:21:58.372" v="260" actId="26606"/>
          <ac:spMkLst>
            <pc:docMk/>
            <pc:sldMk cId="0" sldId="274"/>
            <ac:spMk id="161" creationId="{98E79BE4-34FE-485A-98A5-92CE8F7C4743}"/>
          </ac:spMkLst>
        </pc:spChg>
        <pc:spChg chg="add">
          <ac:chgData name="Sawant, Ms. Vidisha Vijay" userId="619cfcdd-eaa3-4c74-87c9-3e7f85b30f09" providerId="ADAL" clId="{28530204-DAD7-4801-AAFB-4298A64CA5EB}" dt="2022-10-27T20:21:58.372" v="260" actId="26606"/>
          <ac:spMkLst>
            <pc:docMk/>
            <pc:sldMk cId="0" sldId="274"/>
            <ac:spMk id="162" creationId="{CF236821-17FE-429B-8D2C-08E13A64EA40}"/>
          </ac:spMkLst>
        </pc:spChg>
        <pc:spChg chg="add">
          <ac:chgData name="Sawant, Ms. Vidisha Vijay" userId="619cfcdd-eaa3-4c74-87c9-3e7f85b30f09" providerId="ADAL" clId="{28530204-DAD7-4801-AAFB-4298A64CA5EB}" dt="2022-10-27T20:21:58.372" v="260" actId="26606"/>
          <ac:spMkLst>
            <pc:docMk/>
            <pc:sldMk cId="0" sldId="274"/>
            <ac:spMk id="163" creationId="{7A5F0580-5EE9-419F-96EE-B6529EF6E7D0}"/>
          </ac:spMkLst>
        </pc:spChg>
        <pc:picChg chg="mod">
          <ac:chgData name="Sawant, Ms. Vidisha Vijay" userId="619cfcdd-eaa3-4c74-87c9-3e7f85b30f09" providerId="ADAL" clId="{28530204-DAD7-4801-AAFB-4298A64CA5EB}" dt="2022-10-27T20:21:58.372" v="260" actId="26606"/>
          <ac:picMkLst>
            <pc:docMk/>
            <pc:sldMk cId="0" sldId="274"/>
            <ac:picMk id="150" creationId="{00000000-0000-0000-0000-000000000000}"/>
          </ac:picMkLst>
        </pc:picChg>
      </pc:sldChg>
      <pc:sldChg chg="addSp delSp modSp add mod setBg">
        <pc:chgData name="Sawant, Ms. Vidisha Vijay" userId="619cfcdd-eaa3-4c74-87c9-3e7f85b30f09" providerId="ADAL" clId="{28530204-DAD7-4801-AAFB-4298A64CA5EB}" dt="2022-10-27T20:30:01.992" v="302"/>
        <pc:sldMkLst>
          <pc:docMk/>
          <pc:sldMk cId="876204034" sldId="275"/>
        </pc:sldMkLst>
        <pc:spChg chg="add del">
          <ac:chgData name="Sawant, Ms. Vidisha Vijay" userId="619cfcdd-eaa3-4c74-87c9-3e7f85b30f09" providerId="ADAL" clId="{28530204-DAD7-4801-AAFB-4298A64CA5EB}" dt="2022-10-27T20:23:49.708" v="279" actId="26606"/>
          <ac:spMkLst>
            <pc:docMk/>
            <pc:sldMk cId="876204034" sldId="275"/>
            <ac:spMk id="26" creationId="{AB8C311F-7253-4AED-9701-7FC0708C41C7}"/>
          </ac:spMkLst>
        </pc:spChg>
        <pc:spChg chg="add del">
          <ac:chgData name="Sawant, Ms. Vidisha Vijay" userId="619cfcdd-eaa3-4c74-87c9-3e7f85b30f09" providerId="ADAL" clId="{28530204-DAD7-4801-AAFB-4298A64CA5EB}" dt="2022-10-27T20:23:49.708" v="279" actId="26606"/>
          <ac:spMkLst>
            <pc:docMk/>
            <pc:sldMk cId="876204034" sldId="275"/>
            <ac:spMk id="27" creationId="{FD073016-B734-483B-8953-5BADEE145112}"/>
          </ac:spMkLst>
        </pc:spChg>
        <pc:spChg chg="add del">
          <ac:chgData name="Sawant, Ms. Vidisha Vijay" userId="619cfcdd-eaa3-4c74-87c9-3e7f85b30f09" providerId="ADAL" clId="{28530204-DAD7-4801-AAFB-4298A64CA5EB}" dt="2022-10-27T20:23:49.708" v="279" actId="26606"/>
          <ac:spMkLst>
            <pc:docMk/>
            <pc:sldMk cId="876204034" sldId="275"/>
            <ac:spMk id="28" creationId="{90A7EAB6-59D3-4325-8DE6-E0CA4009CE53}"/>
          </ac:spMkLst>
        </pc:spChg>
        <pc:spChg chg="add del">
          <ac:chgData name="Sawant, Ms. Vidisha Vijay" userId="619cfcdd-eaa3-4c74-87c9-3e7f85b30f09" providerId="ADAL" clId="{28530204-DAD7-4801-AAFB-4298A64CA5EB}" dt="2022-10-27T20:23:49.708" v="279" actId="26606"/>
          <ac:spMkLst>
            <pc:docMk/>
            <pc:sldMk cId="876204034" sldId="275"/>
            <ac:spMk id="29" creationId="{A8D57A06-A426-446D-B02C-A2DC6B62E45E}"/>
          </ac:spMkLst>
        </pc:spChg>
        <pc:spChg chg="add del">
          <ac:chgData name="Sawant, Ms. Vidisha Vijay" userId="619cfcdd-eaa3-4c74-87c9-3e7f85b30f09" providerId="ADAL" clId="{28530204-DAD7-4801-AAFB-4298A64CA5EB}" dt="2022-10-27T20:23:49.702" v="278" actId="26606"/>
          <ac:spMkLst>
            <pc:docMk/>
            <pc:sldMk cId="876204034" sldId="275"/>
            <ac:spMk id="34" creationId="{AB8C311F-7253-4AED-9701-7FC0708C41C7}"/>
          </ac:spMkLst>
        </pc:spChg>
        <pc:spChg chg="add del">
          <ac:chgData name="Sawant, Ms. Vidisha Vijay" userId="619cfcdd-eaa3-4c74-87c9-3e7f85b30f09" providerId="ADAL" clId="{28530204-DAD7-4801-AAFB-4298A64CA5EB}" dt="2022-10-27T20:23:49.702" v="278" actId="26606"/>
          <ac:spMkLst>
            <pc:docMk/>
            <pc:sldMk cId="876204034" sldId="275"/>
            <ac:spMk id="36" creationId="{FD073016-B734-483B-8953-5BADEE145112}"/>
          </ac:spMkLst>
        </pc:spChg>
        <pc:spChg chg="add del">
          <ac:chgData name="Sawant, Ms. Vidisha Vijay" userId="619cfcdd-eaa3-4c74-87c9-3e7f85b30f09" providerId="ADAL" clId="{28530204-DAD7-4801-AAFB-4298A64CA5EB}" dt="2022-10-27T20:23:49.702" v="278" actId="26606"/>
          <ac:spMkLst>
            <pc:docMk/>
            <pc:sldMk cId="876204034" sldId="275"/>
            <ac:spMk id="38" creationId="{90A7EAB6-59D3-4325-8DE6-E0CA4009CE53}"/>
          </ac:spMkLst>
        </pc:spChg>
        <pc:spChg chg="add del">
          <ac:chgData name="Sawant, Ms. Vidisha Vijay" userId="619cfcdd-eaa3-4c74-87c9-3e7f85b30f09" providerId="ADAL" clId="{28530204-DAD7-4801-AAFB-4298A64CA5EB}" dt="2022-10-27T20:23:49.702" v="278" actId="26606"/>
          <ac:spMkLst>
            <pc:docMk/>
            <pc:sldMk cId="876204034" sldId="275"/>
            <ac:spMk id="40" creationId="{A8D57A06-A426-446D-B02C-A2DC6B62E45E}"/>
          </ac:spMkLst>
        </pc:spChg>
        <pc:spChg chg="add">
          <ac:chgData name="Sawant, Ms. Vidisha Vijay" userId="619cfcdd-eaa3-4c74-87c9-3e7f85b30f09" providerId="ADAL" clId="{28530204-DAD7-4801-AAFB-4298A64CA5EB}" dt="2022-10-27T20:23:49.708" v="279" actId="26606"/>
          <ac:spMkLst>
            <pc:docMk/>
            <pc:sldMk cId="876204034" sldId="275"/>
            <ac:spMk id="42" creationId="{AB8C311F-7253-4AED-9701-7FC0708C41C7}"/>
          </ac:spMkLst>
        </pc:spChg>
        <pc:spChg chg="add">
          <ac:chgData name="Sawant, Ms. Vidisha Vijay" userId="619cfcdd-eaa3-4c74-87c9-3e7f85b30f09" providerId="ADAL" clId="{28530204-DAD7-4801-AAFB-4298A64CA5EB}" dt="2022-10-27T20:23:49.708" v="279" actId="26606"/>
          <ac:spMkLst>
            <pc:docMk/>
            <pc:sldMk cId="876204034" sldId="275"/>
            <ac:spMk id="43" creationId="{E2384209-CB15-4CDF-9D31-C44FD9A3F20D}"/>
          </ac:spMkLst>
        </pc:spChg>
        <pc:spChg chg="add">
          <ac:chgData name="Sawant, Ms. Vidisha Vijay" userId="619cfcdd-eaa3-4c74-87c9-3e7f85b30f09" providerId="ADAL" clId="{28530204-DAD7-4801-AAFB-4298A64CA5EB}" dt="2022-10-27T20:23:49.708" v="279" actId="26606"/>
          <ac:spMkLst>
            <pc:docMk/>
            <pc:sldMk cId="876204034" sldId="275"/>
            <ac:spMk id="44" creationId="{2633B3B5-CC90-43F0-8714-D31D1F3F0209}"/>
          </ac:spMkLst>
        </pc:spChg>
        <pc:spChg chg="add">
          <ac:chgData name="Sawant, Ms. Vidisha Vijay" userId="619cfcdd-eaa3-4c74-87c9-3e7f85b30f09" providerId="ADAL" clId="{28530204-DAD7-4801-AAFB-4298A64CA5EB}" dt="2022-10-27T20:23:49.708" v="279" actId="26606"/>
          <ac:spMkLst>
            <pc:docMk/>
            <pc:sldMk cId="876204034" sldId="275"/>
            <ac:spMk id="45" creationId="{A8D57A06-A426-446D-B02C-A2DC6B62E45E}"/>
          </ac:spMkLst>
        </pc:spChg>
        <pc:picChg chg="add mod">
          <ac:chgData name="Sawant, Ms. Vidisha Vijay" userId="619cfcdd-eaa3-4c74-87c9-3e7f85b30f09" providerId="ADAL" clId="{28530204-DAD7-4801-AAFB-4298A64CA5EB}" dt="2022-10-27T20:24:05.643" v="282" actId="14100"/>
          <ac:picMkLst>
            <pc:docMk/>
            <pc:sldMk cId="876204034" sldId="275"/>
            <ac:picMk id="2" creationId="{FB931EE0-44A7-4418-349B-1DDD00E87932}"/>
          </ac:picMkLst>
        </pc:picChg>
        <pc:picChg chg="del">
          <ac:chgData name="Sawant, Ms. Vidisha Vijay" userId="619cfcdd-eaa3-4c74-87c9-3e7f85b30f09" providerId="ADAL" clId="{28530204-DAD7-4801-AAFB-4298A64CA5EB}" dt="2022-10-27T20:23:45.596" v="275" actId="478"/>
          <ac:picMkLst>
            <pc:docMk/>
            <pc:sldMk cId="876204034" sldId="275"/>
            <ac:picMk id="7" creationId="{98C3D633-3E04-41AC-A0FB-5ECFAB40C143}"/>
          </ac:picMkLst>
        </pc:picChg>
      </pc:sldChg>
      <pc:sldChg chg="add del">
        <pc:chgData name="Sawant, Ms. Vidisha Vijay" userId="619cfcdd-eaa3-4c74-87c9-3e7f85b30f09" providerId="ADAL" clId="{28530204-DAD7-4801-AAFB-4298A64CA5EB}" dt="2022-10-27T20:23:28.637" v="270" actId="2890"/>
        <pc:sldMkLst>
          <pc:docMk/>
          <pc:sldMk cId="2047097376" sldId="275"/>
        </pc:sldMkLst>
      </pc:sldChg>
      <pc:sldChg chg="addSp modSp new mod setBg">
        <pc:chgData name="Sawant, Ms. Vidisha Vijay" userId="619cfcdd-eaa3-4c74-87c9-3e7f85b30f09" providerId="ADAL" clId="{28530204-DAD7-4801-AAFB-4298A64CA5EB}" dt="2022-10-27T20:32:50.580" v="332" actId="255"/>
        <pc:sldMkLst>
          <pc:docMk/>
          <pc:sldMk cId="1125217783" sldId="276"/>
        </pc:sldMkLst>
        <pc:spChg chg="add mod">
          <ac:chgData name="Sawant, Ms. Vidisha Vijay" userId="619cfcdd-eaa3-4c74-87c9-3e7f85b30f09" providerId="ADAL" clId="{28530204-DAD7-4801-AAFB-4298A64CA5EB}" dt="2022-10-27T20:32:50.580" v="332" actId="255"/>
          <ac:spMkLst>
            <pc:docMk/>
            <pc:sldMk cId="1125217783" sldId="276"/>
            <ac:spMk id="2" creationId="{86FEE347-485D-F1CD-639C-4B382F6E632F}"/>
          </ac:spMkLst>
        </pc:spChg>
        <pc:spChg chg="add">
          <ac:chgData name="Sawant, Ms. Vidisha Vijay" userId="619cfcdd-eaa3-4c74-87c9-3e7f85b30f09" providerId="ADAL" clId="{28530204-DAD7-4801-AAFB-4298A64CA5EB}" dt="2022-10-27T20:32:33.852" v="329" actId="26606"/>
          <ac:spMkLst>
            <pc:docMk/>
            <pc:sldMk cId="1125217783" sldId="276"/>
            <ac:spMk id="7" creationId="{73A25D70-4A55-4F72-B9C5-A69CDBF4DB42}"/>
          </ac:spMkLst>
        </pc:spChg>
        <pc:spChg chg="add">
          <ac:chgData name="Sawant, Ms. Vidisha Vijay" userId="619cfcdd-eaa3-4c74-87c9-3e7f85b30f09" providerId="ADAL" clId="{28530204-DAD7-4801-AAFB-4298A64CA5EB}" dt="2022-10-27T20:32:33.852" v="329" actId="26606"/>
          <ac:spMkLst>
            <pc:docMk/>
            <pc:sldMk cId="1125217783" sldId="276"/>
            <ac:spMk id="9" creationId="{54957100-6D8B-4161-9F2F-C0A949EC84C4}"/>
          </ac:spMkLst>
        </pc:spChg>
        <pc:spChg chg="add">
          <ac:chgData name="Sawant, Ms. Vidisha Vijay" userId="619cfcdd-eaa3-4c74-87c9-3e7f85b30f09" providerId="ADAL" clId="{28530204-DAD7-4801-AAFB-4298A64CA5EB}" dt="2022-10-27T20:32:33.852" v="329" actId="26606"/>
          <ac:spMkLst>
            <pc:docMk/>
            <pc:sldMk cId="1125217783" sldId="276"/>
            <ac:spMk id="11" creationId="{CBCB02B1-1B82-403C-B7D2-E2CED1882F50}"/>
          </ac:spMkLst>
        </pc:spChg>
        <pc:grpChg chg="add">
          <ac:chgData name="Sawant, Ms. Vidisha Vijay" userId="619cfcdd-eaa3-4c74-87c9-3e7f85b30f09" providerId="ADAL" clId="{28530204-DAD7-4801-AAFB-4298A64CA5EB}" dt="2022-10-27T20:32:33.852" v="329" actId="26606"/>
          <ac:grpSpMkLst>
            <pc:docMk/>
            <pc:sldMk cId="1125217783" sldId="276"/>
            <ac:grpSpMk id="13" creationId="{CCDE13A7-6382-4A67-BEBE-4FF1F37C7F52}"/>
          </ac:grpSpMkLst>
        </pc:grpChg>
        <pc:grpChg chg="add">
          <ac:chgData name="Sawant, Ms. Vidisha Vijay" userId="619cfcdd-eaa3-4c74-87c9-3e7f85b30f09" providerId="ADAL" clId="{28530204-DAD7-4801-AAFB-4298A64CA5EB}" dt="2022-10-27T20:32:33.852" v="329" actId="26606"/>
          <ac:grpSpMkLst>
            <pc:docMk/>
            <pc:sldMk cId="1125217783" sldId="276"/>
            <ac:grpSpMk id="22" creationId="{17147D5D-F01F-4164-BD81-D10DC6F23E41}"/>
          </ac:grpSpMkLst>
        </pc:grpChg>
        <pc:grpChg chg="add">
          <ac:chgData name="Sawant, Ms. Vidisha Vijay" userId="619cfcdd-eaa3-4c74-87c9-3e7f85b30f09" providerId="ADAL" clId="{28530204-DAD7-4801-AAFB-4298A64CA5EB}" dt="2022-10-27T20:32:33.852" v="329" actId="26606"/>
          <ac:grpSpMkLst>
            <pc:docMk/>
            <pc:sldMk cId="1125217783" sldId="276"/>
            <ac:grpSpMk id="28" creationId="{6D0E248E-80AB-4B35-BA8D-F940FCB44326}"/>
          </ac:grpSpMkLst>
        </pc:grpChg>
      </pc:sldChg>
      <pc:sldChg chg="addSp modSp new mod setBg setClrOvrMap">
        <pc:chgData name="Sawant, Ms. Vidisha Vijay" userId="619cfcdd-eaa3-4c74-87c9-3e7f85b30f09" providerId="ADAL" clId="{28530204-DAD7-4801-AAFB-4298A64CA5EB}" dt="2022-10-27T20:37:02.856" v="366" actId="26606"/>
        <pc:sldMkLst>
          <pc:docMk/>
          <pc:sldMk cId="3488561339" sldId="277"/>
        </pc:sldMkLst>
        <pc:spChg chg="add mod">
          <ac:chgData name="Sawant, Ms. Vidisha Vijay" userId="619cfcdd-eaa3-4c74-87c9-3e7f85b30f09" providerId="ADAL" clId="{28530204-DAD7-4801-AAFB-4298A64CA5EB}" dt="2022-10-27T20:37:02.856" v="366" actId="26606"/>
          <ac:spMkLst>
            <pc:docMk/>
            <pc:sldMk cId="3488561339" sldId="277"/>
            <ac:spMk id="2" creationId="{A51B9B68-A118-51AA-DA9C-2E836794297F}"/>
          </ac:spMkLst>
        </pc:spChg>
        <pc:spChg chg="add">
          <ac:chgData name="Sawant, Ms. Vidisha Vijay" userId="619cfcdd-eaa3-4c74-87c9-3e7f85b30f09" providerId="ADAL" clId="{28530204-DAD7-4801-AAFB-4298A64CA5EB}" dt="2022-10-27T20:37:02.856" v="366" actId="26606"/>
          <ac:spMkLst>
            <pc:docMk/>
            <pc:sldMk cId="3488561339" sldId="277"/>
            <ac:spMk id="8" creationId="{E49CC64F-7275-4E33-961B-0C5CDC439875}"/>
          </ac:spMkLst>
        </pc:spChg>
        <pc:picChg chg="add">
          <ac:chgData name="Sawant, Ms. Vidisha Vijay" userId="619cfcdd-eaa3-4c74-87c9-3e7f85b30f09" providerId="ADAL" clId="{28530204-DAD7-4801-AAFB-4298A64CA5EB}" dt="2022-10-27T20:37:02.856" v="366" actId="26606"/>
          <ac:picMkLst>
            <pc:docMk/>
            <pc:sldMk cId="3488561339" sldId="277"/>
            <ac:picMk id="4" creationId="{CC4DEF78-D105-7FBB-C214-359FEF82A34E}"/>
          </ac:picMkLst>
        </pc:picChg>
      </pc:sldChg>
      <pc:sldChg chg="modSp add mod ord">
        <pc:chgData name="Sawant, Ms. Vidisha Vijay" userId="619cfcdd-eaa3-4c74-87c9-3e7f85b30f09" providerId="ADAL" clId="{28530204-DAD7-4801-AAFB-4298A64CA5EB}" dt="2022-10-27T20:51:07.461" v="407" actId="13926"/>
        <pc:sldMkLst>
          <pc:docMk/>
          <pc:sldMk cId="2901318891" sldId="278"/>
        </pc:sldMkLst>
        <pc:spChg chg="mod">
          <ac:chgData name="Sawant, Ms. Vidisha Vijay" userId="619cfcdd-eaa3-4c74-87c9-3e7f85b30f09" providerId="ADAL" clId="{28530204-DAD7-4801-AAFB-4298A64CA5EB}" dt="2022-10-27T20:51:07.461" v="407" actId="13926"/>
          <ac:spMkLst>
            <pc:docMk/>
            <pc:sldMk cId="2901318891" sldId="278"/>
            <ac:spMk id="3" creationId="{04323364-E7F5-F951-CAE5-F38A50C52A79}"/>
          </ac:spMkLst>
        </pc:spChg>
      </pc:sldChg>
      <pc:sldMasterChg chg="setBg">
        <pc:chgData name="Sawant, Ms. Vidisha Vijay" userId="619cfcdd-eaa3-4c74-87c9-3e7f85b30f09" providerId="ADAL" clId="{28530204-DAD7-4801-AAFB-4298A64CA5EB}" dt="2022-10-27T20:30:01.992" v="302"/>
        <pc:sldMasterMkLst>
          <pc:docMk/>
          <pc:sldMasterMk cId="905596818" sldId="2147483648"/>
        </pc:sldMasterMkLst>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3520F7-14D0-4AE1-9F1A-F0C75DB465B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69B9B71-EEC7-477D-8807-9685691C8967}">
      <dgm:prSet/>
      <dgm:spPr/>
      <dgm:t>
        <a:bodyPr/>
        <a:lstStyle/>
        <a:p>
          <a:pPr>
            <a:defRPr cap="all"/>
          </a:pPr>
          <a:r>
            <a:rPr lang="en-US"/>
            <a:t>Survey (73 response)</a:t>
          </a:r>
        </a:p>
      </dgm:t>
    </dgm:pt>
    <dgm:pt modelId="{299B3805-EE90-401A-BAB1-FC1E436CC6E5}" type="parTrans" cxnId="{1F8C46A5-7EFD-4943-BDF8-49B7CEAEBA59}">
      <dgm:prSet/>
      <dgm:spPr/>
      <dgm:t>
        <a:bodyPr/>
        <a:lstStyle/>
        <a:p>
          <a:endParaRPr lang="en-US"/>
        </a:p>
      </dgm:t>
    </dgm:pt>
    <dgm:pt modelId="{B9C85E2F-9625-4058-9CA7-5CC36E7B480D}" type="sibTrans" cxnId="{1F8C46A5-7EFD-4943-BDF8-49B7CEAEBA59}">
      <dgm:prSet/>
      <dgm:spPr/>
      <dgm:t>
        <a:bodyPr/>
        <a:lstStyle/>
        <a:p>
          <a:endParaRPr lang="en-US"/>
        </a:p>
      </dgm:t>
    </dgm:pt>
    <dgm:pt modelId="{E300F3DD-6697-485F-B9AB-47C105CE395D}">
      <dgm:prSet/>
      <dgm:spPr/>
      <dgm:t>
        <a:bodyPr/>
        <a:lstStyle/>
        <a:p>
          <a:pPr>
            <a:defRPr cap="all"/>
          </a:pPr>
          <a:r>
            <a:rPr lang="en-US" dirty="0"/>
            <a:t>Interview (6 Interviews)</a:t>
          </a:r>
        </a:p>
      </dgm:t>
    </dgm:pt>
    <dgm:pt modelId="{49BCAB58-EBE2-4F5C-B640-7BE1F4C2F007}" type="parTrans" cxnId="{D728722E-96EB-4CB7-8F89-A36821A7BF75}">
      <dgm:prSet/>
      <dgm:spPr/>
      <dgm:t>
        <a:bodyPr/>
        <a:lstStyle/>
        <a:p>
          <a:endParaRPr lang="en-US"/>
        </a:p>
      </dgm:t>
    </dgm:pt>
    <dgm:pt modelId="{AB693003-0270-4F77-98B2-D59222C3BE7C}" type="sibTrans" cxnId="{D728722E-96EB-4CB7-8F89-A36821A7BF75}">
      <dgm:prSet/>
      <dgm:spPr/>
      <dgm:t>
        <a:bodyPr/>
        <a:lstStyle/>
        <a:p>
          <a:endParaRPr lang="en-US"/>
        </a:p>
      </dgm:t>
    </dgm:pt>
    <dgm:pt modelId="{3CC483A8-82D8-4D21-96B5-50AA88DF8FDC}" type="pres">
      <dgm:prSet presAssocID="{6C3520F7-14D0-4AE1-9F1A-F0C75DB465B1}" presName="root" presStyleCnt="0">
        <dgm:presLayoutVars>
          <dgm:dir/>
          <dgm:resizeHandles val="exact"/>
        </dgm:presLayoutVars>
      </dgm:prSet>
      <dgm:spPr/>
    </dgm:pt>
    <dgm:pt modelId="{80489999-675F-4EE0-8A12-FF337BF61BC4}" type="pres">
      <dgm:prSet presAssocID="{569B9B71-EEC7-477D-8807-9685691C8967}" presName="compNode" presStyleCnt="0"/>
      <dgm:spPr/>
    </dgm:pt>
    <dgm:pt modelId="{DEFC54A2-FEE5-4394-9E98-F2C91DE4EC13}" type="pres">
      <dgm:prSet presAssocID="{569B9B71-EEC7-477D-8807-9685691C8967}" presName="iconBgRect" presStyleLbl="bgShp" presStyleIdx="0" presStyleCnt="2"/>
      <dgm:spPr/>
    </dgm:pt>
    <dgm:pt modelId="{5CBA1F08-7F5F-4C16-9875-B67A062AFA3E}" type="pres">
      <dgm:prSet presAssocID="{569B9B71-EEC7-477D-8807-9685691C896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F599E3DF-FA5E-4418-9156-972195C49CE6}" type="pres">
      <dgm:prSet presAssocID="{569B9B71-EEC7-477D-8807-9685691C8967}" presName="spaceRect" presStyleCnt="0"/>
      <dgm:spPr/>
    </dgm:pt>
    <dgm:pt modelId="{08E73A4E-1335-4A4C-93A2-BA263A80776B}" type="pres">
      <dgm:prSet presAssocID="{569B9B71-EEC7-477D-8807-9685691C8967}" presName="textRect" presStyleLbl="revTx" presStyleIdx="0" presStyleCnt="2">
        <dgm:presLayoutVars>
          <dgm:chMax val="1"/>
          <dgm:chPref val="1"/>
        </dgm:presLayoutVars>
      </dgm:prSet>
      <dgm:spPr/>
    </dgm:pt>
    <dgm:pt modelId="{9D1BC83F-DDCC-4BF9-AEB5-654ED5FE309E}" type="pres">
      <dgm:prSet presAssocID="{B9C85E2F-9625-4058-9CA7-5CC36E7B480D}" presName="sibTrans" presStyleCnt="0"/>
      <dgm:spPr/>
    </dgm:pt>
    <dgm:pt modelId="{8374334F-F466-4D30-94D4-0A9AE0CE497C}" type="pres">
      <dgm:prSet presAssocID="{E300F3DD-6697-485F-B9AB-47C105CE395D}" presName="compNode" presStyleCnt="0"/>
      <dgm:spPr/>
    </dgm:pt>
    <dgm:pt modelId="{CB2AB457-B686-4DA5-AF1C-D03EB792221B}" type="pres">
      <dgm:prSet presAssocID="{E300F3DD-6697-485F-B9AB-47C105CE395D}" presName="iconBgRect" presStyleLbl="bgShp" presStyleIdx="1" presStyleCnt="2"/>
      <dgm:spPr/>
    </dgm:pt>
    <dgm:pt modelId="{4B0F1633-454D-4BFD-B444-3789C497F1B6}" type="pres">
      <dgm:prSet presAssocID="{E300F3DD-6697-485F-B9AB-47C105CE395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 microphone"/>
        </a:ext>
      </dgm:extLst>
    </dgm:pt>
    <dgm:pt modelId="{86180134-8435-451A-9F81-9938F0427514}" type="pres">
      <dgm:prSet presAssocID="{E300F3DD-6697-485F-B9AB-47C105CE395D}" presName="spaceRect" presStyleCnt="0"/>
      <dgm:spPr/>
    </dgm:pt>
    <dgm:pt modelId="{99B5BD53-B065-4F72-9CA9-BE4A01435CD4}" type="pres">
      <dgm:prSet presAssocID="{E300F3DD-6697-485F-B9AB-47C105CE395D}" presName="textRect" presStyleLbl="revTx" presStyleIdx="1" presStyleCnt="2" custScaleX="135212">
        <dgm:presLayoutVars>
          <dgm:chMax val="1"/>
          <dgm:chPref val="1"/>
        </dgm:presLayoutVars>
      </dgm:prSet>
      <dgm:spPr/>
    </dgm:pt>
  </dgm:ptLst>
  <dgm:cxnLst>
    <dgm:cxn modelId="{6E86BF11-3234-4FCA-A446-C4B522F535ED}" type="presOf" srcId="{E300F3DD-6697-485F-B9AB-47C105CE395D}" destId="{99B5BD53-B065-4F72-9CA9-BE4A01435CD4}" srcOrd="0" destOrd="0" presId="urn:microsoft.com/office/officeart/2018/5/layout/IconCircleLabelList"/>
    <dgm:cxn modelId="{0FE3EA1E-2214-44E6-B990-005D918EA91F}" type="presOf" srcId="{569B9B71-EEC7-477D-8807-9685691C8967}" destId="{08E73A4E-1335-4A4C-93A2-BA263A80776B}" srcOrd="0" destOrd="0" presId="urn:microsoft.com/office/officeart/2018/5/layout/IconCircleLabelList"/>
    <dgm:cxn modelId="{D728722E-96EB-4CB7-8F89-A36821A7BF75}" srcId="{6C3520F7-14D0-4AE1-9F1A-F0C75DB465B1}" destId="{E300F3DD-6697-485F-B9AB-47C105CE395D}" srcOrd="1" destOrd="0" parTransId="{49BCAB58-EBE2-4F5C-B640-7BE1F4C2F007}" sibTransId="{AB693003-0270-4F77-98B2-D59222C3BE7C}"/>
    <dgm:cxn modelId="{1F8C46A5-7EFD-4943-BDF8-49B7CEAEBA59}" srcId="{6C3520F7-14D0-4AE1-9F1A-F0C75DB465B1}" destId="{569B9B71-EEC7-477D-8807-9685691C8967}" srcOrd="0" destOrd="0" parTransId="{299B3805-EE90-401A-BAB1-FC1E436CC6E5}" sibTransId="{B9C85E2F-9625-4058-9CA7-5CC36E7B480D}"/>
    <dgm:cxn modelId="{60A071C6-1577-4E89-A8C2-05C695E1720B}" type="presOf" srcId="{6C3520F7-14D0-4AE1-9F1A-F0C75DB465B1}" destId="{3CC483A8-82D8-4D21-96B5-50AA88DF8FDC}" srcOrd="0" destOrd="0" presId="urn:microsoft.com/office/officeart/2018/5/layout/IconCircleLabelList"/>
    <dgm:cxn modelId="{6893B13E-6535-4DF9-A16E-D2F7139EB3B0}" type="presParOf" srcId="{3CC483A8-82D8-4D21-96B5-50AA88DF8FDC}" destId="{80489999-675F-4EE0-8A12-FF337BF61BC4}" srcOrd="0" destOrd="0" presId="urn:microsoft.com/office/officeart/2018/5/layout/IconCircleLabelList"/>
    <dgm:cxn modelId="{21662038-C52A-4CB3-AF41-8FBE1D0D55AA}" type="presParOf" srcId="{80489999-675F-4EE0-8A12-FF337BF61BC4}" destId="{DEFC54A2-FEE5-4394-9E98-F2C91DE4EC13}" srcOrd="0" destOrd="0" presId="urn:microsoft.com/office/officeart/2018/5/layout/IconCircleLabelList"/>
    <dgm:cxn modelId="{82F9AB7F-1148-4562-A6C7-87F263A356E2}" type="presParOf" srcId="{80489999-675F-4EE0-8A12-FF337BF61BC4}" destId="{5CBA1F08-7F5F-4C16-9875-B67A062AFA3E}" srcOrd="1" destOrd="0" presId="urn:microsoft.com/office/officeart/2018/5/layout/IconCircleLabelList"/>
    <dgm:cxn modelId="{74285F89-4739-47BA-A041-393CEA927D57}" type="presParOf" srcId="{80489999-675F-4EE0-8A12-FF337BF61BC4}" destId="{F599E3DF-FA5E-4418-9156-972195C49CE6}" srcOrd="2" destOrd="0" presId="urn:microsoft.com/office/officeart/2018/5/layout/IconCircleLabelList"/>
    <dgm:cxn modelId="{0CC7EE41-67D1-45C6-8790-C60EFB7B0659}" type="presParOf" srcId="{80489999-675F-4EE0-8A12-FF337BF61BC4}" destId="{08E73A4E-1335-4A4C-93A2-BA263A80776B}" srcOrd="3" destOrd="0" presId="urn:microsoft.com/office/officeart/2018/5/layout/IconCircleLabelList"/>
    <dgm:cxn modelId="{A404E890-9769-4268-984B-096ADF22C552}" type="presParOf" srcId="{3CC483A8-82D8-4D21-96B5-50AA88DF8FDC}" destId="{9D1BC83F-DDCC-4BF9-AEB5-654ED5FE309E}" srcOrd="1" destOrd="0" presId="urn:microsoft.com/office/officeart/2018/5/layout/IconCircleLabelList"/>
    <dgm:cxn modelId="{00576111-8625-4383-8547-044CE44A4C0A}" type="presParOf" srcId="{3CC483A8-82D8-4D21-96B5-50AA88DF8FDC}" destId="{8374334F-F466-4D30-94D4-0A9AE0CE497C}" srcOrd="2" destOrd="0" presId="urn:microsoft.com/office/officeart/2018/5/layout/IconCircleLabelList"/>
    <dgm:cxn modelId="{86183A29-14B3-4C0B-9817-12B62847E05B}" type="presParOf" srcId="{8374334F-F466-4D30-94D4-0A9AE0CE497C}" destId="{CB2AB457-B686-4DA5-AF1C-D03EB792221B}" srcOrd="0" destOrd="0" presId="urn:microsoft.com/office/officeart/2018/5/layout/IconCircleLabelList"/>
    <dgm:cxn modelId="{6DA5799B-C977-4B82-9D15-F79D1ACAF55C}" type="presParOf" srcId="{8374334F-F466-4D30-94D4-0A9AE0CE497C}" destId="{4B0F1633-454D-4BFD-B444-3789C497F1B6}" srcOrd="1" destOrd="0" presId="urn:microsoft.com/office/officeart/2018/5/layout/IconCircleLabelList"/>
    <dgm:cxn modelId="{2622709D-07A9-4DF1-BE47-2C7493452CE0}" type="presParOf" srcId="{8374334F-F466-4D30-94D4-0A9AE0CE497C}" destId="{86180134-8435-451A-9F81-9938F0427514}" srcOrd="2" destOrd="0" presId="urn:microsoft.com/office/officeart/2018/5/layout/IconCircleLabelList"/>
    <dgm:cxn modelId="{D2F95485-999A-4FA2-9185-0A3344A13254}" type="presParOf" srcId="{8374334F-F466-4D30-94D4-0A9AE0CE497C}" destId="{99B5BD53-B065-4F72-9CA9-BE4A01435CD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E7F228-AA21-4146-90C6-E2F0247CDD80}"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87AF8A9B-7451-47F5-9567-46DE569AF0C4}">
      <dgm:prSet/>
      <dgm:spPr/>
      <dgm:t>
        <a:bodyPr/>
        <a:lstStyle/>
        <a:p>
          <a:r>
            <a:rPr lang="en-US"/>
            <a:t>What is your name?</a:t>
          </a:r>
        </a:p>
      </dgm:t>
    </dgm:pt>
    <dgm:pt modelId="{9BAEE84A-6F24-454B-BA4B-F515D62CD27E}" type="parTrans" cxnId="{6AAF8044-9BCD-4C78-8111-7A6746284270}">
      <dgm:prSet/>
      <dgm:spPr/>
      <dgm:t>
        <a:bodyPr/>
        <a:lstStyle/>
        <a:p>
          <a:endParaRPr lang="en-US"/>
        </a:p>
      </dgm:t>
    </dgm:pt>
    <dgm:pt modelId="{0212062C-E405-4B98-8290-10AF8CD6E0EF}" type="sibTrans" cxnId="{6AAF8044-9BCD-4C78-8111-7A6746284270}">
      <dgm:prSet/>
      <dgm:spPr/>
      <dgm:t>
        <a:bodyPr/>
        <a:lstStyle/>
        <a:p>
          <a:endParaRPr lang="en-US"/>
        </a:p>
      </dgm:t>
    </dgm:pt>
    <dgm:pt modelId="{9754DDB6-EE0D-4B3A-A107-0B40ECF0CB54}">
      <dgm:prSet/>
      <dgm:spPr/>
      <dgm:t>
        <a:bodyPr/>
        <a:lstStyle/>
        <a:p>
          <a:r>
            <a:rPr lang="en-US"/>
            <a:t>How old are you?</a:t>
          </a:r>
        </a:p>
      </dgm:t>
    </dgm:pt>
    <dgm:pt modelId="{247F7850-CF8B-4B36-8CAA-2AD918DF3FD5}" type="parTrans" cxnId="{F1F9537C-541F-41EA-B99F-6ECBB91592FC}">
      <dgm:prSet/>
      <dgm:spPr/>
      <dgm:t>
        <a:bodyPr/>
        <a:lstStyle/>
        <a:p>
          <a:endParaRPr lang="en-US"/>
        </a:p>
      </dgm:t>
    </dgm:pt>
    <dgm:pt modelId="{F9D8A1AF-72EC-4CC5-BB0F-DC0CC2D9D63C}" type="sibTrans" cxnId="{F1F9537C-541F-41EA-B99F-6ECBB91592FC}">
      <dgm:prSet/>
      <dgm:spPr/>
      <dgm:t>
        <a:bodyPr/>
        <a:lstStyle/>
        <a:p>
          <a:endParaRPr lang="en-US"/>
        </a:p>
      </dgm:t>
    </dgm:pt>
    <dgm:pt modelId="{ACB035D8-2150-44C0-9B80-CE5A9B5A5EB7}">
      <dgm:prSet/>
      <dgm:spPr/>
      <dgm:t>
        <a:bodyPr/>
        <a:lstStyle/>
        <a:p>
          <a:r>
            <a:rPr lang="en-US"/>
            <a:t>Where are you from?</a:t>
          </a:r>
        </a:p>
      </dgm:t>
    </dgm:pt>
    <dgm:pt modelId="{A0243399-1F85-45F8-92DD-316106AEB5EB}" type="parTrans" cxnId="{1710C756-EB85-43EE-8D9B-7AC36D77A1B1}">
      <dgm:prSet/>
      <dgm:spPr/>
      <dgm:t>
        <a:bodyPr/>
        <a:lstStyle/>
        <a:p>
          <a:endParaRPr lang="en-US"/>
        </a:p>
      </dgm:t>
    </dgm:pt>
    <dgm:pt modelId="{3A912900-9EC7-47BF-8916-A28FA2570D67}" type="sibTrans" cxnId="{1710C756-EB85-43EE-8D9B-7AC36D77A1B1}">
      <dgm:prSet/>
      <dgm:spPr/>
      <dgm:t>
        <a:bodyPr/>
        <a:lstStyle/>
        <a:p>
          <a:endParaRPr lang="en-US"/>
        </a:p>
      </dgm:t>
    </dgm:pt>
    <dgm:pt modelId="{3BA155DC-87F4-47A4-98AC-65C9D579A85B}">
      <dgm:prSet/>
      <dgm:spPr/>
      <dgm:t>
        <a:bodyPr/>
        <a:lstStyle/>
        <a:p>
          <a:r>
            <a:rPr lang="en-US"/>
            <a:t>Do you have work-experience?</a:t>
          </a:r>
        </a:p>
      </dgm:t>
    </dgm:pt>
    <dgm:pt modelId="{808D1398-1BE8-4020-934C-DC835A343694}" type="parTrans" cxnId="{C5F016B8-2401-4618-83FD-0C928DF6FB5D}">
      <dgm:prSet/>
      <dgm:spPr/>
      <dgm:t>
        <a:bodyPr/>
        <a:lstStyle/>
        <a:p>
          <a:endParaRPr lang="en-US"/>
        </a:p>
      </dgm:t>
    </dgm:pt>
    <dgm:pt modelId="{858226C5-8818-4720-A304-C5FA45D8665C}" type="sibTrans" cxnId="{C5F016B8-2401-4618-83FD-0C928DF6FB5D}">
      <dgm:prSet/>
      <dgm:spPr/>
      <dgm:t>
        <a:bodyPr/>
        <a:lstStyle/>
        <a:p>
          <a:endParaRPr lang="en-US"/>
        </a:p>
      </dgm:t>
    </dgm:pt>
    <dgm:pt modelId="{6AF66610-5276-43C3-BDBC-4487C2C7D383}" type="pres">
      <dgm:prSet presAssocID="{D9E7F228-AA21-4146-90C6-E2F0247CDD80}" presName="linear" presStyleCnt="0">
        <dgm:presLayoutVars>
          <dgm:dir/>
          <dgm:animLvl val="lvl"/>
          <dgm:resizeHandles val="exact"/>
        </dgm:presLayoutVars>
      </dgm:prSet>
      <dgm:spPr/>
    </dgm:pt>
    <dgm:pt modelId="{21BA80F2-56F0-4301-B0BC-6DD3AD980530}" type="pres">
      <dgm:prSet presAssocID="{87AF8A9B-7451-47F5-9567-46DE569AF0C4}" presName="parentLin" presStyleCnt="0"/>
      <dgm:spPr/>
    </dgm:pt>
    <dgm:pt modelId="{EF4F7B2E-90D9-466F-B0B2-6655EF4C74AC}" type="pres">
      <dgm:prSet presAssocID="{87AF8A9B-7451-47F5-9567-46DE569AF0C4}" presName="parentLeftMargin" presStyleLbl="node1" presStyleIdx="0" presStyleCnt="4"/>
      <dgm:spPr/>
    </dgm:pt>
    <dgm:pt modelId="{757C9B88-F6A2-4B7D-9797-A9021BC980A8}" type="pres">
      <dgm:prSet presAssocID="{87AF8A9B-7451-47F5-9567-46DE569AF0C4}" presName="parentText" presStyleLbl="node1" presStyleIdx="0" presStyleCnt="4">
        <dgm:presLayoutVars>
          <dgm:chMax val="0"/>
          <dgm:bulletEnabled val="1"/>
        </dgm:presLayoutVars>
      </dgm:prSet>
      <dgm:spPr/>
    </dgm:pt>
    <dgm:pt modelId="{1CFA3280-7D0E-486F-98F5-DC261A91A50E}" type="pres">
      <dgm:prSet presAssocID="{87AF8A9B-7451-47F5-9567-46DE569AF0C4}" presName="negativeSpace" presStyleCnt="0"/>
      <dgm:spPr/>
    </dgm:pt>
    <dgm:pt modelId="{EE724DD3-E462-4148-8C44-D97A6CCA312A}" type="pres">
      <dgm:prSet presAssocID="{87AF8A9B-7451-47F5-9567-46DE569AF0C4}" presName="childText" presStyleLbl="conFgAcc1" presStyleIdx="0" presStyleCnt="4">
        <dgm:presLayoutVars>
          <dgm:bulletEnabled val="1"/>
        </dgm:presLayoutVars>
      </dgm:prSet>
      <dgm:spPr/>
    </dgm:pt>
    <dgm:pt modelId="{A275F4A6-007F-4446-956B-7C1CF51FF1D2}" type="pres">
      <dgm:prSet presAssocID="{0212062C-E405-4B98-8290-10AF8CD6E0EF}" presName="spaceBetweenRectangles" presStyleCnt="0"/>
      <dgm:spPr/>
    </dgm:pt>
    <dgm:pt modelId="{CBD83B02-8226-4842-ABBF-DF6CBCD0ABCC}" type="pres">
      <dgm:prSet presAssocID="{9754DDB6-EE0D-4B3A-A107-0B40ECF0CB54}" presName="parentLin" presStyleCnt="0"/>
      <dgm:spPr/>
    </dgm:pt>
    <dgm:pt modelId="{35FBE9B0-F5EE-46F9-A8F8-14FA1B376A6B}" type="pres">
      <dgm:prSet presAssocID="{9754DDB6-EE0D-4B3A-A107-0B40ECF0CB54}" presName="parentLeftMargin" presStyleLbl="node1" presStyleIdx="0" presStyleCnt="4"/>
      <dgm:spPr/>
    </dgm:pt>
    <dgm:pt modelId="{0E657A56-43C5-43B5-BF54-F275390CF2E5}" type="pres">
      <dgm:prSet presAssocID="{9754DDB6-EE0D-4B3A-A107-0B40ECF0CB54}" presName="parentText" presStyleLbl="node1" presStyleIdx="1" presStyleCnt="4">
        <dgm:presLayoutVars>
          <dgm:chMax val="0"/>
          <dgm:bulletEnabled val="1"/>
        </dgm:presLayoutVars>
      </dgm:prSet>
      <dgm:spPr/>
    </dgm:pt>
    <dgm:pt modelId="{205E3CCD-C964-4A82-B231-42D46A391A6B}" type="pres">
      <dgm:prSet presAssocID="{9754DDB6-EE0D-4B3A-A107-0B40ECF0CB54}" presName="negativeSpace" presStyleCnt="0"/>
      <dgm:spPr/>
    </dgm:pt>
    <dgm:pt modelId="{A8379B73-8E29-41AE-95BB-35B3339CA860}" type="pres">
      <dgm:prSet presAssocID="{9754DDB6-EE0D-4B3A-A107-0B40ECF0CB54}" presName="childText" presStyleLbl="conFgAcc1" presStyleIdx="1" presStyleCnt="4">
        <dgm:presLayoutVars>
          <dgm:bulletEnabled val="1"/>
        </dgm:presLayoutVars>
      </dgm:prSet>
      <dgm:spPr/>
    </dgm:pt>
    <dgm:pt modelId="{C5C9C83A-B9FE-415A-80EA-2F6CF166DA4B}" type="pres">
      <dgm:prSet presAssocID="{F9D8A1AF-72EC-4CC5-BB0F-DC0CC2D9D63C}" presName="spaceBetweenRectangles" presStyleCnt="0"/>
      <dgm:spPr/>
    </dgm:pt>
    <dgm:pt modelId="{7183B910-0310-4095-B988-4A0F4CA728B5}" type="pres">
      <dgm:prSet presAssocID="{ACB035D8-2150-44C0-9B80-CE5A9B5A5EB7}" presName="parentLin" presStyleCnt="0"/>
      <dgm:spPr/>
    </dgm:pt>
    <dgm:pt modelId="{4FE84794-6D31-4076-B7EB-F89CECBF1088}" type="pres">
      <dgm:prSet presAssocID="{ACB035D8-2150-44C0-9B80-CE5A9B5A5EB7}" presName="parentLeftMargin" presStyleLbl="node1" presStyleIdx="1" presStyleCnt="4"/>
      <dgm:spPr/>
    </dgm:pt>
    <dgm:pt modelId="{6326F605-26E2-4135-90AF-30D1F40715ED}" type="pres">
      <dgm:prSet presAssocID="{ACB035D8-2150-44C0-9B80-CE5A9B5A5EB7}" presName="parentText" presStyleLbl="node1" presStyleIdx="2" presStyleCnt="4">
        <dgm:presLayoutVars>
          <dgm:chMax val="0"/>
          <dgm:bulletEnabled val="1"/>
        </dgm:presLayoutVars>
      </dgm:prSet>
      <dgm:spPr/>
    </dgm:pt>
    <dgm:pt modelId="{7A24DF5B-22A9-42E4-A636-A9CB7D6FCBA9}" type="pres">
      <dgm:prSet presAssocID="{ACB035D8-2150-44C0-9B80-CE5A9B5A5EB7}" presName="negativeSpace" presStyleCnt="0"/>
      <dgm:spPr/>
    </dgm:pt>
    <dgm:pt modelId="{25404FCD-5385-4CB0-9F67-9AD191ED7761}" type="pres">
      <dgm:prSet presAssocID="{ACB035D8-2150-44C0-9B80-CE5A9B5A5EB7}" presName="childText" presStyleLbl="conFgAcc1" presStyleIdx="2" presStyleCnt="4">
        <dgm:presLayoutVars>
          <dgm:bulletEnabled val="1"/>
        </dgm:presLayoutVars>
      </dgm:prSet>
      <dgm:spPr/>
    </dgm:pt>
    <dgm:pt modelId="{B666BDA5-B01E-4B96-8FAD-7D4BFE381402}" type="pres">
      <dgm:prSet presAssocID="{3A912900-9EC7-47BF-8916-A28FA2570D67}" presName="spaceBetweenRectangles" presStyleCnt="0"/>
      <dgm:spPr/>
    </dgm:pt>
    <dgm:pt modelId="{EFA51EB1-CDA3-423D-B48C-9A1F63B08670}" type="pres">
      <dgm:prSet presAssocID="{3BA155DC-87F4-47A4-98AC-65C9D579A85B}" presName="parentLin" presStyleCnt="0"/>
      <dgm:spPr/>
    </dgm:pt>
    <dgm:pt modelId="{28FBF132-1A75-4DA1-BDAA-06837672C692}" type="pres">
      <dgm:prSet presAssocID="{3BA155DC-87F4-47A4-98AC-65C9D579A85B}" presName="parentLeftMargin" presStyleLbl="node1" presStyleIdx="2" presStyleCnt="4"/>
      <dgm:spPr/>
    </dgm:pt>
    <dgm:pt modelId="{3D52748B-0AE3-4F6A-A399-7A7DC26D860E}" type="pres">
      <dgm:prSet presAssocID="{3BA155DC-87F4-47A4-98AC-65C9D579A85B}" presName="parentText" presStyleLbl="node1" presStyleIdx="3" presStyleCnt="4">
        <dgm:presLayoutVars>
          <dgm:chMax val="0"/>
          <dgm:bulletEnabled val="1"/>
        </dgm:presLayoutVars>
      </dgm:prSet>
      <dgm:spPr/>
    </dgm:pt>
    <dgm:pt modelId="{6B3F7D82-7F43-4013-B50E-934703CBAF3C}" type="pres">
      <dgm:prSet presAssocID="{3BA155DC-87F4-47A4-98AC-65C9D579A85B}" presName="negativeSpace" presStyleCnt="0"/>
      <dgm:spPr/>
    </dgm:pt>
    <dgm:pt modelId="{90912D1C-CEFB-4964-9205-1F9F8D508547}" type="pres">
      <dgm:prSet presAssocID="{3BA155DC-87F4-47A4-98AC-65C9D579A85B}" presName="childText" presStyleLbl="conFgAcc1" presStyleIdx="3" presStyleCnt="4">
        <dgm:presLayoutVars>
          <dgm:bulletEnabled val="1"/>
        </dgm:presLayoutVars>
      </dgm:prSet>
      <dgm:spPr/>
    </dgm:pt>
  </dgm:ptLst>
  <dgm:cxnLst>
    <dgm:cxn modelId="{6AAF8044-9BCD-4C78-8111-7A6746284270}" srcId="{D9E7F228-AA21-4146-90C6-E2F0247CDD80}" destId="{87AF8A9B-7451-47F5-9567-46DE569AF0C4}" srcOrd="0" destOrd="0" parTransId="{9BAEE84A-6F24-454B-BA4B-F515D62CD27E}" sibTransId="{0212062C-E405-4B98-8290-10AF8CD6E0EF}"/>
    <dgm:cxn modelId="{89DC136B-469B-453D-A49A-013EBEFE7D24}" type="presOf" srcId="{ACB035D8-2150-44C0-9B80-CE5A9B5A5EB7}" destId="{6326F605-26E2-4135-90AF-30D1F40715ED}" srcOrd="1" destOrd="0" presId="urn:microsoft.com/office/officeart/2005/8/layout/list1"/>
    <dgm:cxn modelId="{CA453976-82F8-4ADC-9262-C93D403EBA4B}" type="presOf" srcId="{9754DDB6-EE0D-4B3A-A107-0B40ECF0CB54}" destId="{0E657A56-43C5-43B5-BF54-F275390CF2E5}" srcOrd="1" destOrd="0" presId="urn:microsoft.com/office/officeart/2005/8/layout/list1"/>
    <dgm:cxn modelId="{1710C756-EB85-43EE-8D9B-7AC36D77A1B1}" srcId="{D9E7F228-AA21-4146-90C6-E2F0247CDD80}" destId="{ACB035D8-2150-44C0-9B80-CE5A9B5A5EB7}" srcOrd="2" destOrd="0" parTransId="{A0243399-1F85-45F8-92DD-316106AEB5EB}" sibTransId="{3A912900-9EC7-47BF-8916-A28FA2570D67}"/>
    <dgm:cxn modelId="{F1F9537C-541F-41EA-B99F-6ECBB91592FC}" srcId="{D9E7F228-AA21-4146-90C6-E2F0247CDD80}" destId="{9754DDB6-EE0D-4B3A-A107-0B40ECF0CB54}" srcOrd="1" destOrd="0" parTransId="{247F7850-CF8B-4B36-8CAA-2AD918DF3FD5}" sibTransId="{F9D8A1AF-72EC-4CC5-BB0F-DC0CC2D9D63C}"/>
    <dgm:cxn modelId="{9BEEFA86-6B1B-4B58-84EC-E9D8E9C2796E}" type="presOf" srcId="{9754DDB6-EE0D-4B3A-A107-0B40ECF0CB54}" destId="{35FBE9B0-F5EE-46F9-A8F8-14FA1B376A6B}" srcOrd="0" destOrd="0" presId="urn:microsoft.com/office/officeart/2005/8/layout/list1"/>
    <dgm:cxn modelId="{1BE1F787-6432-4CA8-8F07-90BF4C32FF01}" type="presOf" srcId="{87AF8A9B-7451-47F5-9567-46DE569AF0C4}" destId="{EF4F7B2E-90D9-466F-B0B2-6655EF4C74AC}" srcOrd="0" destOrd="0" presId="urn:microsoft.com/office/officeart/2005/8/layout/list1"/>
    <dgm:cxn modelId="{9E81AD90-6703-4077-847D-A83875DD7B48}" type="presOf" srcId="{87AF8A9B-7451-47F5-9567-46DE569AF0C4}" destId="{757C9B88-F6A2-4B7D-9797-A9021BC980A8}" srcOrd="1" destOrd="0" presId="urn:microsoft.com/office/officeart/2005/8/layout/list1"/>
    <dgm:cxn modelId="{417EFA9D-E31C-4244-AAD9-FC99678F811A}" type="presOf" srcId="{D9E7F228-AA21-4146-90C6-E2F0247CDD80}" destId="{6AF66610-5276-43C3-BDBC-4487C2C7D383}" srcOrd="0" destOrd="0" presId="urn:microsoft.com/office/officeart/2005/8/layout/list1"/>
    <dgm:cxn modelId="{1B74D8B5-E2D1-4834-A03D-6F6FAC45BF58}" type="presOf" srcId="{3BA155DC-87F4-47A4-98AC-65C9D579A85B}" destId="{28FBF132-1A75-4DA1-BDAA-06837672C692}" srcOrd="0" destOrd="0" presId="urn:microsoft.com/office/officeart/2005/8/layout/list1"/>
    <dgm:cxn modelId="{C5F016B8-2401-4618-83FD-0C928DF6FB5D}" srcId="{D9E7F228-AA21-4146-90C6-E2F0247CDD80}" destId="{3BA155DC-87F4-47A4-98AC-65C9D579A85B}" srcOrd="3" destOrd="0" parTransId="{808D1398-1BE8-4020-934C-DC835A343694}" sibTransId="{858226C5-8818-4720-A304-C5FA45D8665C}"/>
    <dgm:cxn modelId="{A5F17DC9-5097-410D-A024-743C83F8F053}" type="presOf" srcId="{3BA155DC-87F4-47A4-98AC-65C9D579A85B}" destId="{3D52748B-0AE3-4F6A-A399-7A7DC26D860E}" srcOrd="1" destOrd="0" presId="urn:microsoft.com/office/officeart/2005/8/layout/list1"/>
    <dgm:cxn modelId="{725E68FD-9EEE-464D-8993-59581AC348E5}" type="presOf" srcId="{ACB035D8-2150-44C0-9B80-CE5A9B5A5EB7}" destId="{4FE84794-6D31-4076-B7EB-F89CECBF1088}" srcOrd="0" destOrd="0" presId="urn:microsoft.com/office/officeart/2005/8/layout/list1"/>
    <dgm:cxn modelId="{FA74DE2E-62E2-42E0-8573-9D853ACD00AB}" type="presParOf" srcId="{6AF66610-5276-43C3-BDBC-4487C2C7D383}" destId="{21BA80F2-56F0-4301-B0BC-6DD3AD980530}" srcOrd="0" destOrd="0" presId="urn:microsoft.com/office/officeart/2005/8/layout/list1"/>
    <dgm:cxn modelId="{222D1063-96E0-46FB-9366-EF9C418C10A7}" type="presParOf" srcId="{21BA80F2-56F0-4301-B0BC-6DD3AD980530}" destId="{EF4F7B2E-90D9-466F-B0B2-6655EF4C74AC}" srcOrd="0" destOrd="0" presId="urn:microsoft.com/office/officeart/2005/8/layout/list1"/>
    <dgm:cxn modelId="{5AFFB9C0-AFBE-4D55-89FA-BED9C2455D88}" type="presParOf" srcId="{21BA80F2-56F0-4301-B0BC-6DD3AD980530}" destId="{757C9B88-F6A2-4B7D-9797-A9021BC980A8}" srcOrd="1" destOrd="0" presId="urn:microsoft.com/office/officeart/2005/8/layout/list1"/>
    <dgm:cxn modelId="{1D3BC82B-F1E3-42BC-8902-B535F1DD0AC8}" type="presParOf" srcId="{6AF66610-5276-43C3-BDBC-4487C2C7D383}" destId="{1CFA3280-7D0E-486F-98F5-DC261A91A50E}" srcOrd="1" destOrd="0" presId="urn:microsoft.com/office/officeart/2005/8/layout/list1"/>
    <dgm:cxn modelId="{D905BEEF-199C-43F1-8C1E-008350CF6DD3}" type="presParOf" srcId="{6AF66610-5276-43C3-BDBC-4487C2C7D383}" destId="{EE724DD3-E462-4148-8C44-D97A6CCA312A}" srcOrd="2" destOrd="0" presId="urn:microsoft.com/office/officeart/2005/8/layout/list1"/>
    <dgm:cxn modelId="{9DBCC388-9AB7-491F-98E1-07B1FF79D9A2}" type="presParOf" srcId="{6AF66610-5276-43C3-BDBC-4487C2C7D383}" destId="{A275F4A6-007F-4446-956B-7C1CF51FF1D2}" srcOrd="3" destOrd="0" presId="urn:microsoft.com/office/officeart/2005/8/layout/list1"/>
    <dgm:cxn modelId="{321089CE-685D-47ED-853D-2D4F06C62B7B}" type="presParOf" srcId="{6AF66610-5276-43C3-BDBC-4487C2C7D383}" destId="{CBD83B02-8226-4842-ABBF-DF6CBCD0ABCC}" srcOrd="4" destOrd="0" presId="urn:microsoft.com/office/officeart/2005/8/layout/list1"/>
    <dgm:cxn modelId="{2ECA26AF-9CBF-48DC-9999-AD79881F23C0}" type="presParOf" srcId="{CBD83B02-8226-4842-ABBF-DF6CBCD0ABCC}" destId="{35FBE9B0-F5EE-46F9-A8F8-14FA1B376A6B}" srcOrd="0" destOrd="0" presId="urn:microsoft.com/office/officeart/2005/8/layout/list1"/>
    <dgm:cxn modelId="{A4F49614-6872-4FFE-9815-D1C6B9A4322C}" type="presParOf" srcId="{CBD83B02-8226-4842-ABBF-DF6CBCD0ABCC}" destId="{0E657A56-43C5-43B5-BF54-F275390CF2E5}" srcOrd="1" destOrd="0" presId="urn:microsoft.com/office/officeart/2005/8/layout/list1"/>
    <dgm:cxn modelId="{28E9B3DA-8F2D-447A-BDC3-2A247ECA0B87}" type="presParOf" srcId="{6AF66610-5276-43C3-BDBC-4487C2C7D383}" destId="{205E3CCD-C964-4A82-B231-42D46A391A6B}" srcOrd="5" destOrd="0" presId="urn:microsoft.com/office/officeart/2005/8/layout/list1"/>
    <dgm:cxn modelId="{21488C08-5C27-4C50-AE94-4AFABAEBB7B4}" type="presParOf" srcId="{6AF66610-5276-43C3-BDBC-4487C2C7D383}" destId="{A8379B73-8E29-41AE-95BB-35B3339CA860}" srcOrd="6" destOrd="0" presId="urn:microsoft.com/office/officeart/2005/8/layout/list1"/>
    <dgm:cxn modelId="{C3C6BF28-9B5F-498F-9BFD-458F65C93369}" type="presParOf" srcId="{6AF66610-5276-43C3-BDBC-4487C2C7D383}" destId="{C5C9C83A-B9FE-415A-80EA-2F6CF166DA4B}" srcOrd="7" destOrd="0" presId="urn:microsoft.com/office/officeart/2005/8/layout/list1"/>
    <dgm:cxn modelId="{1AA4398E-A035-40CF-9908-04A16640BED2}" type="presParOf" srcId="{6AF66610-5276-43C3-BDBC-4487C2C7D383}" destId="{7183B910-0310-4095-B988-4A0F4CA728B5}" srcOrd="8" destOrd="0" presId="urn:microsoft.com/office/officeart/2005/8/layout/list1"/>
    <dgm:cxn modelId="{58013E03-000F-4267-8D19-06870FF32C24}" type="presParOf" srcId="{7183B910-0310-4095-B988-4A0F4CA728B5}" destId="{4FE84794-6D31-4076-B7EB-F89CECBF1088}" srcOrd="0" destOrd="0" presId="urn:microsoft.com/office/officeart/2005/8/layout/list1"/>
    <dgm:cxn modelId="{B0482BA1-0919-41AF-9415-942B160956DC}" type="presParOf" srcId="{7183B910-0310-4095-B988-4A0F4CA728B5}" destId="{6326F605-26E2-4135-90AF-30D1F40715ED}" srcOrd="1" destOrd="0" presId="urn:microsoft.com/office/officeart/2005/8/layout/list1"/>
    <dgm:cxn modelId="{12CB5568-FF14-47F2-BD3C-ECBBD2B9EA6E}" type="presParOf" srcId="{6AF66610-5276-43C3-BDBC-4487C2C7D383}" destId="{7A24DF5B-22A9-42E4-A636-A9CB7D6FCBA9}" srcOrd="9" destOrd="0" presId="urn:microsoft.com/office/officeart/2005/8/layout/list1"/>
    <dgm:cxn modelId="{7FC9EEBD-71F5-40AA-935B-20251AE80E76}" type="presParOf" srcId="{6AF66610-5276-43C3-BDBC-4487C2C7D383}" destId="{25404FCD-5385-4CB0-9F67-9AD191ED7761}" srcOrd="10" destOrd="0" presId="urn:microsoft.com/office/officeart/2005/8/layout/list1"/>
    <dgm:cxn modelId="{A9F45E5C-26D6-4BEA-8019-F06C43B8C044}" type="presParOf" srcId="{6AF66610-5276-43C3-BDBC-4487C2C7D383}" destId="{B666BDA5-B01E-4B96-8FAD-7D4BFE381402}" srcOrd="11" destOrd="0" presId="urn:microsoft.com/office/officeart/2005/8/layout/list1"/>
    <dgm:cxn modelId="{B52387B4-B5D1-4D22-90F2-4D1EDEB5ED64}" type="presParOf" srcId="{6AF66610-5276-43C3-BDBC-4487C2C7D383}" destId="{EFA51EB1-CDA3-423D-B48C-9A1F63B08670}" srcOrd="12" destOrd="0" presId="urn:microsoft.com/office/officeart/2005/8/layout/list1"/>
    <dgm:cxn modelId="{335DD24C-8EB6-467E-B4D4-2E51E9018EAA}" type="presParOf" srcId="{EFA51EB1-CDA3-423D-B48C-9A1F63B08670}" destId="{28FBF132-1A75-4DA1-BDAA-06837672C692}" srcOrd="0" destOrd="0" presId="urn:microsoft.com/office/officeart/2005/8/layout/list1"/>
    <dgm:cxn modelId="{5E61C94C-EA8E-43E6-AF81-57513E4D132B}" type="presParOf" srcId="{EFA51EB1-CDA3-423D-B48C-9A1F63B08670}" destId="{3D52748B-0AE3-4F6A-A399-7A7DC26D860E}" srcOrd="1" destOrd="0" presId="urn:microsoft.com/office/officeart/2005/8/layout/list1"/>
    <dgm:cxn modelId="{B81B3172-5A79-4FDF-92DB-A6D23357ACEA}" type="presParOf" srcId="{6AF66610-5276-43C3-BDBC-4487C2C7D383}" destId="{6B3F7D82-7F43-4013-B50E-934703CBAF3C}" srcOrd="13" destOrd="0" presId="urn:microsoft.com/office/officeart/2005/8/layout/list1"/>
    <dgm:cxn modelId="{7CF166F2-A425-43FB-B59A-6F79D6185E88}" type="presParOf" srcId="{6AF66610-5276-43C3-BDBC-4487C2C7D383}" destId="{90912D1C-CEFB-4964-9205-1F9F8D50854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C54A2-FEE5-4394-9E98-F2C91DE4EC13}">
      <dsp:nvSpPr>
        <dsp:cNvPr id="0" name=""/>
        <dsp:cNvSpPr/>
      </dsp:nvSpPr>
      <dsp:spPr>
        <a:xfrm>
          <a:off x="2663767" y="5034"/>
          <a:ext cx="1475437" cy="1475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BA1F08-7F5F-4C16-9875-B67A062AFA3E}">
      <dsp:nvSpPr>
        <dsp:cNvPr id="0" name=""/>
        <dsp:cNvSpPr/>
      </dsp:nvSpPr>
      <dsp:spPr>
        <a:xfrm>
          <a:off x="2978205" y="319472"/>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E73A4E-1335-4A4C-93A2-BA263A80776B}">
      <dsp:nvSpPr>
        <dsp:cNvPr id="0" name=""/>
        <dsp:cNvSpPr/>
      </dsp:nvSpPr>
      <dsp:spPr>
        <a:xfrm>
          <a:off x="2192111" y="1940035"/>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Survey (73 response)</a:t>
          </a:r>
        </a:p>
      </dsp:txBody>
      <dsp:txXfrm>
        <a:off x="2192111" y="1940035"/>
        <a:ext cx="2418750" cy="720000"/>
      </dsp:txXfrm>
    </dsp:sp>
    <dsp:sp modelId="{CB2AB457-B686-4DA5-AF1C-D03EB792221B}">
      <dsp:nvSpPr>
        <dsp:cNvPr id="0" name=""/>
        <dsp:cNvSpPr/>
      </dsp:nvSpPr>
      <dsp:spPr>
        <a:xfrm>
          <a:off x="5931644" y="5034"/>
          <a:ext cx="1475437" cy="1475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0F1633-454D-4BFD-B444-3789C497F1B6}">
      <dsp:nvSpPr>
        <dsp:cNvPr id="0" name=""/>
        <dsp:cNvSpPr/>
      </dsp:nvSpPr>
      <dsp:spPr>
        <a:xfrm>
          <a:off x="6246081" y="319472"/>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B5BD53-B065-4F72-9CA9-BE4A01435CD4}">
      <dsp:nvSpPr>
        <dsp:cNvPr id="0" name=""/>
        <dsp:cNvSpPr/>
      </dsp:nvSpPr>
      <dsp:spPr>
        <a:xfrm>
          <a:off x="5034142" y="1940035"/>
          <a:ext cx="327044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dirty="0"/>
            <a:t>Interview (6 Interviews)</a:t>
          </a:r>
        </a:p>
      </dsp:txBody>
      <dsp:txXfrm>
        <a:off x="5034142" y="1940035"/>
        <a:ext cx="327044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24DD3-E462-4148-8C44-D97A6CCA312A}">
      <dsp:nvSpPr>
        <dsp:cNvPr id="0" name=""/>
        <dsp:cNvSpPr/>
      </dsp:nvSpPr>
      <dsp:spPr>
        <a:xfrm>
          <a:off x="0" y="822199"/>
          <a:ext cx="6666833" cy="655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57C9B88-F6A2-4B7D-9797-A9021BC980A8}">
      <dsp:nvSpPr>
        <dsp:cNvPr id="0" name=""/>
        <dsp:cNvSpPr/>
      </dsp:nvSpPr>
      <dsp:spPr>
        <a:xfrm>
          <a:off x="333341" y="438439"/>
          <a:ext cx="4666783" cy="7675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55700">
            <a:lnSpc>
              <a:spcPct val="90000"/>
            </a:lnSpc>
            <a:spcBef>
              <a:spcPct val="0"/>
            </a:spcBef>
            <a:spcAft>
              <a:spcPct val="35000"/>
            </a:spcAft>
            <a:buNone/>
          </a:pPr>
          <a:r>
            <a:rPr lang="en-US" sz="2600" kern="1200"/>
            <a:t>What is your name?</a:t>
          </a:r>
        </a:p>
      </dsp:txBody>
      <dsp:txXfrm>
        <a:off x="370808" y="475906"/>
        <a:ext cx="4591849" cy="692586"/>
      </dsp:txXfrm>
    </dsp:sp>
    <dsp:sp modelId="{A8379B73-8E29-41AE-95BB-35B3339CA860}">
      <dsp:nvSpPr>
        <dsp:cNvPr id="0" name=""/>
        <dsp:cNvSpPr/>
      </dsp:nvSpPr>
      <dsp:spPr>
        <a:xfrm>
          <a:off x="0" y="2001559"/>
          <a:ext cx="6666833" cy="655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E657A56-43C5-43B5-BF54-F275390CF2E5}">
      <dsp:nvSpPr>
        <dsp:cNvPr id="0" name=""/>
        <dsp:cNvSpPr/>
      </dsp:nvSpPr>
      <dsp:spPr>
        <a:xfrm>
          <a:off x="333341" y="1617799"/>
          <a:ext cx="4666783" cy="7675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55700">
            <a:lnSpc>
              <a:spcPct val="90000"/>
            </a:lnSpc>
            <a:spcBef>
              <a:spcPct val="0"/>
            </a:spcBef>
            <a:spcAft>
              <a:spcPct val="35000"/>
            </a:spcAft>
            <a:buNone/>
          </a:pPr>
          <a:r>
            <a:rPr lang="en-US" sz="2600" kern="1200"/>
            <a:t>How old are you?</a:t>
          </a:r>
        </a:p>
      </dsp:txBody>
      <dsp:txXfrm>
        <a:off x="370808" y="1655266"/>
        <a:ext cx="4591849" cy="692586"/>
      </dsp:txXfrm>
    </dsp:sp>
    <dsp:sp modelId="{25404FCD-5385-4CB0-9F67-9AD191ED7761}">
      <dsp:nvSpPr>
        <dsp:cNvPr id="0" name=""/>
        <dsp:cNvSpPr/>
      </dsp:nvSpPr>
      <dsp:spPr>
        <a:xfrm>
          <a:off x="0" y="3180920"/>
          <a:ext cx="6666833" cy="655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326F605-26E2-4135-90AF-30D1F40715ED}">
      <dsp:nvSpPr>
        <dsp:cNvPr id="0" name=""/>
        <dsp:cNvSpPr/>
      </dsp:nvSpPr>
      <dsp:spPr>
        <a:xfrm>
          <a:off x="333341" y="2797160"/>
          <a:ext cx="4666783" cy="7675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55700">
            <a:lnSpc>
              <a:spcPct val="90000"/>
            </a:lnSpc>
            <a:spcBef>
              <a:spcPct val="0"/>
            </a:spcBef>
            <a:spcAft>
              <a:spcPct val="35000"/>
            </a:spcAft>
            <a:buNone/>
          </a:pPr>
          <a:r>
            <a:rPr lang="en-US" sz="2600" kern="1200"/>
            <a:t>Where are you from?</a:t>
          </a:r>
        </a:p>
      </dsp:txBody>
      <dsp:txXfrm>
        <a:off x="370808" y="2834627"/>
        <a:ext cx="4591849" cy="692586"/>
      </dsp:txXfrm>
    </dsp:sp>
    <dsp:sp modelId="{90912D1C-CEFB-4964-9205-1F9F8D508547}">
      <dsp:nvSpPr>
        <dsp:cNvPr id="0" name=""/>
        <dsp:cNvSpPr/>
      </dsp:nvSpPr>
      <dsp:spPr>
        <a:xfrm>
          <a:off x="0" y="4360280"/>
          <a:ext cx="6666833" cy="655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D52748B-0AE3-4F6A-A399-7A7DC26D860E}">
      <dsp:nvSpPr>
        <dsp:cNvPr id="0" name=""/>
        <dsp:cNvSpPr/>
      </dsp:nvSpPr>
      <dsp:spPr>
        <a:xfrm>
          <a:off x="333341" y="3976520"/>
          <a:ext cx="4666783" cy="76752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55700">
            <a:lnSpc>
              <a:spcPct val="90000"/>
            </a:lnSpc>
            <a:spcBef>
              <a:spcPct val="0"/>
            </a:spcBef>
            <a:spcAft>
              <a:spcPct val="35000"/>
            </a:spcAft>
            <a:buNone/>
          </a:pPr>
          <a:r>
            <a:rPr lang="en-US" sz="2600" kern="1200"/>
            <a:t>Do you have work-experience?</a:t>
          </a:r>
        </a:p>
      </dsp:txBody>
      <dsp:txXfrm>
        <a:off x="370808" y="4013987"/>
        <a:ext cx="4591849" cy="69258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5B8560-F1A0-446A-BA57-45DE6CFBE474}" type="datetimeFigureOut">
              <a:rPr lang="en-US" smtClean="0"/>
              <a:t>10/27/2022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14A05-E66C-4EED-AA55-459EDC7EEF18}" type="slidenum">
              <a:rPr lang="en-US" smtClean="0"/>
              <a:t>‹#›</a:t>
            </a:fld>
            <a:endParaRPr lang="en-US"/>
          </a:p>
        </p:txBody>
      </p:sp>
    </p:spTree>
    <p:extLst>
      <p:ext uri="{BB962C8B-B14F-4D97-AF65-F5344CB8AC3E}">
        <p14:creationId xmlns:p14="http://schemas.microsoft.com/office/powerpoint/2010/main" val="127266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789492a23d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789492a23d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789492a23d_7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789492a23d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789492a23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789492a23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789492a23d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1789492a23d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789492a23d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789492a23d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789492a23d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1789492a23d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789492a2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789492a2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789492a23d_7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789492a23d_7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252E-3063-4C16-BCC4-F3799D6E90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16818C-F13C-46AC-A11E-A2DA27CCB7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81C43B-C578-4D72-BB3E-822AE3E62D44}"/>
              </a:ext>
            </a:extLst>
          </p:cNvPr>
          <p:cNvSpPr>
            <a:spLocks noGrp="1"/>
          </p:cNvSpPr>
          <p:nvPr>
            <p:ph type="dt" sz="half" idx="10"/>
          </p:nvPr>
        </p:nvSpPr>
        <p:spPr/>
        <p:txBody>
          <a:bodyPr/>
          <a:lstStyle/>
          <a:p>
            <a:fld id="{147DC974-B021-4D1A-8A66-93A368120AE4}" type="datetimeFigureOut">
              <a:rPr lang="en-US" smtClean="0"/>
              <a:t>10/27/2022</a:t>
            </a:fld>
            <a:endParaRPr lang="en-US"/>
          </a:p>
        </p:txBody>
      </p:sp>
      <p:sp>
        <p:nvSpPr>
          <p:cNvPr id="5" name="Footer Placeholder 4">
            <a:extLst>
              <a:ext uri="{FF2B5EF4-FFF2-40B4-BE49-F238E27FC236}">
                <a16:creationId xmlns:a16="http://schemas.microsoft.com/office/drawing/2014/main" id="{3B93FC4F-61B4-41D8-AD8C-7836067113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C640C-456A-487E-900B-3639A35386CE}"/>
              </a:ext>
            </a:extLst>
          </p:cNvPr>
          <p:cNvSpPr>
            <a:spLocks noGrp="1"/>
          </p:cNvSpPr>
          <p:nvPr>
            <p:ph type="sldNum" sz="quarter" idx="12"/>
          </p:nvPr>
        </p:nvSpPr>
        <p:spPr/>
        <p:txBody>
          <a:bodyPr/>
          <a:lstStyle/>
          <a:p>
            <a:fld id="{95489356-509D-4C57-8454-8E98A8284493}" type="slidenum">
              <a:rPr lang="en-US" smtClean="0"/>
              <a:t>‹#›</a:t>
            </a:fld>
            <a:endParaRPr lang="en-US"/>
          </a:p>
        </p:txBody>
      </p:sp>
    </p:spTree>
    <p:extLst>
      <p:ext uri="{BB962C8B-B14F-4D97-AF65-F5344CB8AC3E}">
        <p14:creationId xmlns:p14="http://schemas.microsoft.com/office/powerpoint/2010/main" val="1997833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A3F2-2144-47E2-88C9-F2763B1D64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5FE55D-9C72-4D20-80D8-05A49A2143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02AD2-8299-4B1A-A71B-AED8B8B5ABF6}"/>
              </a:ext>
            </a:extLst>
          </p:cNvPr>
          <p:cNvSpPr>
            <a:spLocks noGrp="1"/>
          </p:cNvSpPr>
          <p:nvPr>
            <p:ph type="dt" sz="half" idx="10"/>
          </p:nvPr>
        </p:nvSpPr>
        <p:spPr/>
        <p:txBody>
          <a:bodyPr/>
          <a:lstStyle/>
          <a:p>
            <a:fld id="{147DC974-B021-4D1A-8A66-93A368120AE4}" type="datetimeFigureOut">
              <a:rPr lang="en-US" smtClean="0"/>
              <a:t>10/27/2022</a:t>
            </a:fld>
            <a:endParaRPr lang="en-US"/>
          </a:p>
        </p:txBody>
      </p:sp>
      <p:sp>
        <p:nvSpPr>
          <p:cNvPr id="5" name="Footer Placeholder 4">
            <a:extLst>
              <a:ext uri="{FF2B5EF4-FFF2-40B4-BE49-F238E27FC236}">
                <a16:creationId xmlns:a16="http://schemas.microsoft.com/office/drawing/2014/main" id="{641B072F-7ABA-414D-9749-9F889A2318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3FD2AE-3121-415B-B740-96B0C1AC7C1E}"/>
              </a:ext>
            </a:extLst>
          </p:cNvPr>
          <p:cNvSpPr>
            <a:spLocks noGrp="1"/>
          </p:cNvSpPr>
          <p:nvPr>
            <p:ph type="sldNum" sz="quarter" idx="12"/>
          </p:nvPr>
        </p:nvSpPr>
        <p:spPr/>
        <p:txBody>
          <a:bodyPr/>
          <a:lstStyle/>
          <a:p>
            <a:fld id="{95489356-509D-4C57-8454-8E98A8284493}" type="slidenum">
              <a:rPr lang="en-US" smtClean="0"/>
              <a:t>‹#›</a:t>
            </a:fld>
            <a:endParaRPr lang="en-US"/>
          </a:p>
        </p:txBody>
      </p:sp>
    </p:spTree>
    <p:extLst>
      <p:ext uri="{BB962C8B-B14F-4D97-AF65-F5344CB8AC3E}">
        <p14:creationId xmlns:p14="http://schemas.microsoft.com/office/powerpoint/2010/main" val="410499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FE7F5D-FAD7-4AE5-9532-1A92BC1A7B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95725E-9380-48C2-820E-99CE703633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EE2803-266F-4EF3-B8AE-16FE75A16F58}"/>
              </a:ext>
            </a:extLst>
          </p:cNvPr>
          <p:cNvSpPr>
            <a:spLocks noGrp="1"/>
          </p:cNvSpPr>
          <p:nvPr>
            <p:ph type="dt" sz="half" idx="10"/>
          </p:nvPr>
        </p:nvSpPr>
        <p:spPr/>
        <p:txBody>
          <a:bodyPr/>
          <a:lstStyle/>
          <a:p>
            <a:fld id="{147DC974-B021-4D1A-8A66-93A368120AE4}" type="datetimeFigureOut">
              <a:rPr lang="en-US" smtClean="0"/>
              <a:t>10/27/2022</a:t>
            </a:fld>
            <a:endParaRPr lang="en-US"/>
          </a:p>
        </p:txBody>
      </p:sp>
      <p:sp>
        <p:nvSpPr>
          <p:cNvPr id="5" name="Footer Placeholder 4">
            <a:extLst>
              <a:ext uri="{FF2B5EF4-FFF2-40B4-BE49-F238E27FC236}">
                <a16:creationId xmlns:a16="http://schemas.microsoft.com/office/drawing/2014/main" id="{45543D5D-A73E-4845-83C0-73B7BB3F8C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9A1853-1D92-4094-AF59-A4F97EC7F84B}"/>
              </a:ext>
            </a:extLst>
          </p:cNvPr>
          <p:cNvSpPr>
            <a:spLocks noGrp="1"/>
          </p:cNvSpPr>
          <p:nvPr>
            <p:ph type="sldNum" sz="quarter" idx="12"/>
          </p:nvPr>
        </p:nvSpPr>
        <p:spPr/>
        <p:txBody>
          <a:bodyPr/>
          <a:lstStyle/>
          <a:p>
            <a:fld id="{95489356-509D-4C57-8454-8E98A8284493}" type="slidenum">
              <a:rPr lang="en-US" smtClean="0"/>
              <a:t>‹#›</a:t>
            </a:fld>
            <a:endParaRPr lang="en-US"/>
          </a:p>
        </p:txBody>
      </p:sp>
    </p:spTree>
    <p:extLst>
      <p:ext uri="{BB962C8B-B14F-4D97-AF65-F5344CB8AC3E}">
        <p14:creationId xmlns:p14="http://schemas.microsoft.com/office/powerpoint/2010/main" val="3276083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23BB-8124-497D-A362-64D7FB8764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DE46C6-D9F4-40A9-812D-BA64FE02C9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B7B88-085D-4604-AED8-9C7C3D43B67B}"/>
              </a:ext>
            </a:extLst>
          </p:cNvPr>
          <p:cNvSpPr>
            <a:spLocks noGrp="1"/>
          </p:cNvSpPr>
          <p:nvPr>
            <p:ph type="dt" sz="half" idx="10"/>
          </p:nvPr>
        </p:nvSpPr>
        <p:spPr/>
        <p:txBody>
          <a:bodyPr/>
          <a:lstStyle/>
          <a:p>
            <a:fld id="{147DC974-B021-4D1A-8A66-93A368120AE4}" type="datetimeFigureOut">
              <a:rPr lang="en-US" smtClean="0"/>
              <a:t>10/27/2022</a:t>
            </a:fld>
            <a:endParaRPr lang="en-US"/>
          </a:p>
        </p:txBody>
      </p:sp>
      <p:sp>
        <p:nvSpPr>
          <p:cNvPr id="5" name="Footer Placeholder 4">
            <a:extLst>
              <a:ext uri="{FF2B5EF4-FFF2-40B4-BE49-F238E27FC236}">
                <a16:creationId xmlns:a16="http://schemas.microsoft.com/office/drawing/2014/main" id="{2D1457DE-8DE6-429F-9396-2F00ADC496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C325A-2D68-41E1-983A-D3F281911209}"/>
              </a:ext>
            </a:extLst>
          </p:cNvPr>
          <p:cNvSpPr>
            <a:spLocks noGrp="1"/>
          </p:cNvSpPr>
          <p:nvPr>
            <p:ph type="sldNum" sz="quarter" idx="12"/>
          </p:nvPr>
        </p:nvSpPr>
        <p:spPr/>
        <p:txBody>
          <a:bodyPr/>
          <a:lstStyle/>
          <a:p>
            <a:fld id="{95489356-509D-4C57-8454-8E98A8284493}" type="slidenum">
              <a:rPr lang="en-US" smtClean="0"/>
              <a:t>‹#›</a:t>
            </a:fld>
            <a:endParaRPr lang="en-US"/>
          </a:p>
        </p:txBody>
      </p:sp>
    </p:spTree>
    <p:extLst>
      <p:ext uri="{BB962C8B-B14F-4D97-AF65-F5344CB8AC3E}">
        <p14:creationId xmlns:p14="http://schemas.microsoft.com/office/powerpoint/2010/main" val="4173357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E5CBB-EA62-49E9-8006-8F12365054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054667-9C08-45F6-B279-26120D7A55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B0DFAD-5E61-4DD4-8572-8422F1C7FED7}"/>
              </a:ext>
            </a:extLst>
          </p:cNvPr>
          <p:cNvSpPr>
            <a:spLocks noGrp="1"/>
          </p:cNvSpPr>
          <p:nvPr>
            <p:ph type="dt" sz="half" idx="10"/>
          </p:nvPr>
        </p:nvSpPr>
        <p:spPr/>
        <p:txBody>
          <a:bodyPr/>
          <a:lstStyle/>
          <a:p>
            <a:fld id="{147DC974-B021-4D1A-8A66-93A368120AE4}" type="datetimeFigureOut">
              <a:rPr lang="en-US" smtClean="0"/>
              <a:t>10/27/2022</a:t>
            </a:fld>
            <a:endParaRPr lang="en-US"/>
          </a:p>
        </p:txBody>
      </p:sp>
      <p:sp>
        <p:nvSpPr>
          <p:cNvPr id="5" name="Footer Placeholder 4">
            <a:extLst>
              <a:ext uri="{FF2B5EF4-FFF2-40B4-BE49-F238E27FC236}">
                <a16:creationId xmlns:a16="http://schemas.microsoft.com/office/drawing/2014/main" id="{82C9B3FB-B175-4C1B-9450-DC0468C97A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BFE65-3242-441C-AB44-A4EB4A0046FD}"/>
              </a:ext>
            </a:extLst>
          </p:cNvPr>
          <p:cNvSpPr>
            <a:spLocks noGrp="1"/>
          </p:cNvSpPr>
          <p:nvPr>
            <p:ph type="sldNum" sz="quarter" idx="12"/>
          </p:nvPr>
        </p:nvSpPr>
        <p:spPr/>
        <p:txBody>
          <a:bodyPr/>
          <a:lstStyle/>
          <a:p>
            <a:fld id="{95489356-509D-4C57-8454-8E98A8284493}" type="slidenum">
              <a:rPr lang="en-US" smtClean="0"/>
              <a:t>‹#›</a:t>
            </a:fld>
            <a:endParaRPr lang="en-US"/>
          </a:p>
        </p:txBody>
      </p:sp>
    </p:spTree>
    <p:extLst>
      <p:ext uri="{BB962C8B-B14F-4D97-AF65-F5344CB8AC3E}">
        <p14:creationId xmlns:p14="http://schemas.microsoft.com/office/powerpoint/2010/main" val="2780753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6919C-45C3-40DF-A719-B2BA31FCEF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90CE32-5308-457E-A0CA-A259DA54D1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2B6E0D-13CE-47A2-A073-D2C2705E11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B6D9CA-903A-48E4-A634-A5BEBACC9532}"/>
              </a:ext>
            </a:extLst>
          </p:cNvPr>
          <p:cNvSpPr>
            <a:spLocks noGrp="1"/>
          </p:cNvSpPr>
          <p:nvPr>
            <p:ph type="dt" sz="half" idx="10"/>
          </p:nvPr>
        </p:nvSpPr>
        <p:spPr/>
        <p:txBody>
          <a:bodyPr/>
          <a:lstStyle/>
          <a:p>
            <a:fld id="{147DC974-B021-4D1A-8A66-93A368120AE4}" type="datetimeFigureOut">
              <a:rPr lang="en-US" smtClean="0"/>
              <a:t>10/27/2022</a:t>
            </a:fld>
            <a:endParaRPr lang="en-US"/>
          </a:p>
        </p:txBody>
      </p:sp>
      <p:sp>
        <p:nvSpPr>
          <p:cNvPr id="6" name="Footer Placeholder 5">
            <a:extLst>
              <a:ext uri="{FF2B5EF4-FFF2-40B4-BE49-F238E27FC236}">
                <a16:creationId xmlns:a16="http://schemas.microsoft.com/office/drawing/2014/main" id="{0B93F513-7F82-4054-A8AC-8B0C96E08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67BE4C-40A5-4434-BF12-53B31A165CCD}"/>
              </a:ext>
            </a:extLst>
          </p:cNvPr>
          <p:cNvSpPr>
            <a:spLocks noGrp="1"/>
          </p:cNvSpPr>
          <p:nvPr>
            <p:ph type="sldNum" sz="quarter" idx="12"/>
          </p:nvPr>
        </p:nvSpPr>
        <p:spPr/>
        <p:txBody>
          <a:bodyPr/>
          <a:lstStyle/>
          <a:p>
            <a:fld id="{95489356-509D-4C57-8454-8E98A8284493}" type="slidenum">
              <a:rPr lang="en-US" smtClean="0"/>
              <a:t>‹#›</a:t>
            </a:fld>
            <a:endParaRPr lang="en-US"/>
          </a:p>
        </p:txBody>
      </p:sp>
    </p:spTree>
    <p:extLst>
      <p:ext uri="{BB962C8B-B14F-4D97-AF65-F5344CB8AC3E}">
        <p14:creationId xmlns:p14="http://schemas.microsoft.com/office/powerpoint/2010/main" val="132883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B76A6-A8C0-47BA-906E-6535C7ED9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B3836A-A0B4-41DC-A335-FDA612A0BA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C65F86-750C-4B7F-A476-8929AEA70A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34C51D-58CA-4595-9859-C76ADF0F7B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221708-241E-4DF3-9B9A-36998BF6A2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37A24B-0366-4CB5-BA4B-1B89AB8FF01E}"/>
              </a:ext>
            </a:extLst>
          </p:cNvPr>
          <p:cNvSpPr>
            <a:spLocks noGrp="1"/>
          </p:cNvSpPr>
          <p:nvPr>
            <p:ph type="dt" sz="half" idx="10"/>
          </p:nvPr>
        </p:nvSpPr>
        <p:spPr/>
        <p:txBody>
          <a:bodyPr/>
          <a:lstStyle/>
          <a:p>
            <a:fld id="{147DC974-B021-4D1A-8A66-93A368120AE4}" type="datetimeFigureOut">
              <a:rPr lang="en-US" smtClean="0"/>
              <a:t>10/27/2022</a:t>
            </a:fld>
            <a:endParaRPr lang="en-US"/>
          </a:p>
        </p:txBody>
      </p:sp>
      <p:sp>
        <p:nvSpPr>
          <p:cNvPr id="8" name="Footer Placeholder 7">
            <a:extLst>
              <a:ext uri="{FF2B5EF4-FFF2-40B4-BE49-F238E27FC236}">
                <a16:creationId xmlns:a16="http://schemas.microsoft.com/office/drawing/2014/main" id="{7AFFE705-E9AD-471E-80F9-0FFE39761F5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AFBB1F-4EDD-44BB-8625-61E66DB8FDE0}"/>
              </a:ext>
            </a:extLst>
          </p:cNvPr>
          <p:cNvSpPr>
            <a:spLocks noGrp="1"/>
          </p:cNvSpPr>
          <p:nvPr>
            <p:ph type="sldNum" sz="quarter" idx="12"/>
          </p:nvPr>
        </p:nvSpPr>
        <p:spPr/>
        <p:txBody>
          <a:bodyPr/>
          <a:lstStyle/>
          <a:p>
            <a:fld id="{95489356-509D-4C57-8454-8E98A8284493}" type="slidenum">
              <a:rPr lang="en-US" smtClean="0"/>
              <a:t>‹#›</a:t>
            </a:fld>
            <a:endParaRPr lang="en-US"/>
          </a:p>
        </p:txBody>
      </p:sp>
    </p:spTree>
    <p:extLst>
      <p:ext uri="{BB962C8B-B14F-4D97-AF65-F5344CB8AC3E}">
        <p14:creationId xmlns:p14="http://schemas.microsoft.com/office/powerpoint/2010/main" val="3113617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AAAD6-EAF4-4823-B5F8-7EEEE1C573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2C31E0-6215-45D7-B71D-FF8B3CA5E5E9}"/>
              </a:ext>
            </a:extLst>
          </p:cNvPr>
          <p:cNvSpPr>
            <a:spLocks noGrp="1"/>
          </p:cNvSpPr>
          <p:nvPr>
            <p:ph type="dt" sz="half" idx="10"/>
          </p:nvPr>
        </p:nvSpPr>
        <p:spPr/>
        <p:txBody>
          <a:bodyPr/>
          <a:lstStyle/>
          <a:p>
            <a:fld id="{147DC974-B021-4D1A-8A66-93A368120AE4}" type="datetimeFigureOut">
              <a:rPr lang="en-US" smtClean="0"/>
              <a:t>10/27/2022</a:t>
            </a:fld>
            <a:endParaRPr lang="en-US"/>
          </a:p>
        </p:txBody>
      </p:sp>
      <p:sp>
        <p:nvSpPr>
          <p:cNvPr id="4" name="Footer Placeholder 3">
            <a:extLst>
              <a:ext uri="{FF2B5EF4-FFF2-40B4-BE49-F238E27FC236}">
                <a16:creationId xmlns:a16="http://schemas.microsoft.com/office/drawing/2014/main" id="{5E76C55F-3FF3-4808-A8EB-F3562344C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54628F-92EA-4B03-8BDA-059C46D96EF8}"/>
              </a:ext>
            </a:extLst>
          </p:cNvPr>
          <p:cNvSpPr>
            <a:spLocks noGrp="1"/>
          </p:cNvSpPr>
          <p:nvPr>
            <p:ph type="sldNum" sz="quarter" idx="12"/>
          </p:nvPr>
        </p:nvSpPr>
        <p:spPr/>
        <p:txBody>
          <a:bodyPr/>
          <a:lstStyle/>
          <a:p>
            <a:fld id="{95489356-509D-4C57-8454-8E98A8284493}" type="slidenum">
              <a:rPr lang="en-US" smtClean="0"/>
              <a:t>‹#›</a:t>
            </a:fld>
            <a:endParaRPr lang="en-US"/>
          </a:p>
        </p:txBody>
      </p:sp>
    </p:spTree>
    <p:extLst>
      <p:ext uri="{BB962C8B-B14F-4D97-AF65-F5344CB8AC3E}">
        <p14:creationId xmlns:p14="http://schemas.microsoft.com/office/powerpoint/2010/main" val="1622715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1B65D8-E11E-4B52-B9F9-7691AA7CC030}"/>
              </a:ext>
            </a:extLst>
          </p:cNvPr>
          <p:cNvSpPr>
            <a:spLocks noGrp="1"/>
          </p:cNvSpPr>
          <p:nvPr>
            <p:ph type="dt" sz="half" idx="10"/>
          </p:nvPr>
        </p:nvSpPr>
        <p:spPr/>
        <p:txBody>
          <a:bodyPr/>
          <a:lstStyle/>
          <a:p>
            <a:fld id="{147DC974-B021-4D1A-8A66-93A368120AE4}" type="datetimeFigureOut">
              <a:rPr lang="en-US" smtClean="0"/>
              <a:t>10/27/2022</a:t>
            </a:fld>
            <a:endParaRPr lang="en-US"/>
          </a:p>
        </p:txBody>
      </p:sp>
      <p:sp>
        <p:nvSpPr>
          <p:cNvPr id="3" name="Footer Placeholder 2">
            <a:extLst>
              <a:ext uri="{FF2B5EF4-FFF2-40B4-BE49-F238E27FC236}">
                <a16:creationId xmlns:a16="http://schemas.microsoft.com/office/drawing/2014/main" id="{43978DD6-7720-40A4-9FF1-6EAA21E636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1DE633-1245-417D-96AB-D24ACFA8241D}"/>
              </a:ext>
            </a:extLst>
          </p:cNvPr>
          <p:cNvSpPr>
            <a:spLocks noGrp="1"/>
          </p:cNvSpPr>
          <p:nvPr>
            <p:ph type="sldNum" sz="quarter" idx="12"/>
          </p:nvPr>
        </p:nvSpPr>
        <p:spPr/>
        <p:txBody>
          <a:bodyPr/>
          <a:lstStyle/>
          <a:p>
            <a:fld id="{95489356-509D-4C57-8454-8E98A8284493}" type="slidenum">
              <a:rPr lang="en-US" smtClean="0"/>
              <a:t>‹#›</a:t>
            </a:fld>
            <a:endParaRPr lang="en-US"/>
          </a:p>
        </p:txBody>
      </p:sp>
    </p:spTree>
    <p:extLst>
      <p:ext uri="{BB962C8B-B14F-4D97-AF65-F5344CB8AC3E}">
        <p14:creationId xmlns:p14="http://schemas.microsoft.com/office/powerpoint/2010/main" val="346662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CAF03-8EF5-40C2-9CBA-D1A14841E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1A7F8C-FD3E-43BA-BD35-A87D66495C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8C5AF5-BC51-4AF4-9017-42834F477A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99C773-07C8-4744-9B5E-A6BC80AC08D3}"/>
              </a:ext>
            </a:extLst>
          </p:cNvPr>
          <p:cNvSpPr>
            <a:spLocks noGrp="1"/>
          </p:cNvSpPr>
          <p:nvPr>
            <p:ph type="dt" sz="half" idx="10"/>
          </p:nvPr>
        </p:nvSpPr>
        <p:spPr/>
        <p:txBody>
          <a:bodyPr/>
          <a:lstStyle/>
          <a:p>
            <a:fld id="{147DC974-B021-4D1A-8A66-93A368120AE4}" type="datetimeFigureOut">
              <a:rPr lang="en-US" smtClean="0"/>
              <a:t>10/27/2022</a:t>
            </a:fld>
            <a:endParaRPr lang="en-US"/>
          </a:p>
        </p:txBody>
      </p:sp>
      <p:sp>
        <p:nvSpPr>
          <p:cNvPr id="6" name="Footer Placeholder 5">
            <a:extLst>
              <a:ext uri="{FF2B5EF4-FFF2-40B4-BE49-F238E27FC236}">
                <a16:creationId xmlns:a16="http://schemas.microsoft.com/office/drawing/2014/main" id="{53A53889-4FA0-41E1-B723-0276CF9B67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461EDD-3478-409C-A4CB-9A5E50C6C739}"/>
              </a:ext>
            </a:extLst>
          </p:cNvPr>
          <p:cNvSpPr>
            <a:spLocks noGrp="1"/>
          </p:cNvSpPr>
          <p:nvPr>
            <p:ph type="sldNum" sz="quarter" idx="12"/>
          </p:nvPr>
        </p:nvSpPr>
        <p:spPr/>
        <p:txBody>
          <a:bodyPr/>
          <a:lstStyle/>
          <a:p>
            <a:fld id="{95489356-509D-4C57-8454-8E98A8284493}" type="slidenum">
              <a:rPr lang="en-US" smtClean="0"/>
              <a:t>‹#›</a:t>
            </a:fld>
            <a:endParaRPr lang="en-US"/>
          </a:p>
        </p:txBody>
      </p:sp>
    </p:spTree>
    <p:extLst>
      <p:ext uri="{BB962C8B-B14F-4D97-AF65-F5344CB8AC3E}">
        <p14:creationId xmlns:p14="http://schemas.microsoft.com/office/powerpoint/2010/main" val="3455921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8CA7-0C3F-4F8A-9CF0-587F099923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B907DF-0726-4566-9C62-3FD5536731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6A0FA6-6027-401A-A8CC-E9C47F366D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3CAB7-F021-4F4F-8252-A80BD681BA5A}"/>
              </a:ext>
            </a:extLst>
          </p:cNvPr>
          <p:cNvSpPr>
            <a:spLocks noGrp="1"/>
          </p:cNvSpPr>
          <p:nvPr>
            <p:ph type="dt" sz="half" idx="10"/>
          </p:nvPr>
        </p:nvSpPr>
        <p:spPr/>
        <p:txBody>
          <a:bodyPr/>
          <a:lstStyle/>
          <a:p>
            <a:fld id="{147DC974-B021-4D1A-8A66-93A368120AE4}" type="datetimeFigureOut">
              <a:rPr lang="en-US" smtClean="0"/>
              <a:t>10/27/2022</a:t>
            </a:fld>
            <a:endParaRPr lang="en-US"/>
          </a:p>
        </p:txBody>
      </p:sp>
      <p:sp>
        <p:nvSpPr>
          <p:cNvPr id="6" name="Footer Placeholder 5">
            <a:extLst>
              <a:ext uri="{FF2B5EF4-FFF2-40B4-BE49-F238E27FC236}">
                <a16:creationId xmlns:a16="http://schemas.microsoft.com/office/drawing/2014/main" id="{E1761B48-2445-426D-A3F1-7EB183A72E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2BB0E-0575-46BA-B85B-B4A0E90C4E0B}"/>
              </a:ext>
            </a:extLst>
          </p:cNvPr>
          <p:cNvSpPr>
            <a:spLocks noGrp="1"/>
          </p:cNvSpPr>
          <p:nvPr>
            <p:ph type="sldNum" sz="quarter" idx="12"/>
          </p:nvPr>
        </p:nvSpPr>
        <p:spPr/>
        <p:txBody>
          <a:bodyPr/>
          <a:lstStyle/>
          <a:p>
            <a:fld id="{95489356-509D-4C57-8454-8E98A8284493}" type="slidenum">
              <a:rPr lang="en-US" smtClean="0"/>
              <a:t>‹#›</a:t>
            </a:fld>
            <a:endParaRPr lang="en-US"/>
          </a:p>
        </p:txBody>
      </p:sp>
    </p:spTree>
    <p:extLst>
      <p:ext uri="{BB962C8B-B14F-4D97-AF65-F5344CB8AC3E}">
        <p14:creationId xmlns:p14="http://schemas.microsoft.com/office/powerpoint/2010/main" val="2677584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8A4774-AC44-4F14-8187-56B7D8298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4B3912-7A78-4DCD-B037-5A8055B94A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7B400-10EB-41C5-9205-8FF3CA0FE1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DC974-B021-4D1A-8A66-93A368120AE4}" type="datetimeFigureOut">
              <a:rPr lang="en-US" smtClean="0"/>
              <a:t>10/27/2022</a:t>
            </a:fld>
            <a:endParaRPr lang="en-US"/>
          </a:p>
        </p:txBody>
      </p:sp>
      <p:sp>
        <p:nvSpPr>
          <p:cNvPr id="5" name="Footer Placeholder 4">
            <a:extLst>
              <a:ext uri="{FF2B5EF4-FFF2-40B4-BE49-F238E27FC236}">
                <a16:creationId xmlns:a16="http://schemas.microsoft.com/office/drawing/2014/main" id="{1C77926F-03D8-4EE4-ADB5-CF7A8047C1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724ECB-CAAE-4610-8492-588AAB3288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89356-509D-4C57-8454-8E98A8284493}" type="slidenum">
              <a:rPr lang="en-US" smtClean="0"/>
              <a:t>‹#›</a:t>
            </a:fld>
            <a:endParaRPr lang="en-US"/>
          </a:p>
        </p:txBody>
      </p:sp>
    </p:spTree>
    <p:extLst>
      <p:ext uri="{BB962C8B-B14F-4D97-AF65-F5344CB8AC3E}">
        <p14:creationId xmlns:p14="http://schemas.microsoft.com/office/powerpoint/2010/main" val="905596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52">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Shape 58">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E6821B86-92C1-89B2-6939-A616B1E95D3F}"/>
              </a:ext>
            </a:extLst>
          </p:cNvPr>
          <p:cNvSpPr txBox="1"/>
          <p:nvPr/>
        </p:nvSpPr>
        <p:spPr>
          <a:xfrm>
            <a:off x="934872" y="982272"/>
            <a:ext cx="3388419" cy="45609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rgbClr val="FFFFFF"/>
                </a:solidFill>
                <a:latin typeface="+mj-lt"/>
                <a:ea typeface="+mj-ea"/>
                <a:cs typeface="+mj-cs"/>
              </a:rPr>
              <a:t>Student Hub</a:t>
            </a:r>
          </a:p>
        </p:txBody>
      </p:sp>
      <p:sp>
        <p:nvSpPr>
          <p:cNvPr id="68"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TextBox 2">
            <a:extLst>
              <a:ext uri="{FF2B5EF4-FFF2-40B4-BE49-F238E27FC236}">
                <a16:creationId xmlns:a16="http://schemas.microsoft.com/office/drawing/2014/main" id="{FFCCB2F3-EFC9-4C03-A313-7A3F37549D89}"/>
              </a:ext>
            </a:extLst>
          </p:cNvPr>
          <p:cNvSpPr txBox="1"/>
          <p:nvPr/>
        </p:nvSpPr>
        <p:spPr>
          <a:xfrm>
            <a:off x="5221862" y="1719618"/>
            <a:ext cx="5948831" cy="4334629"/>
          </a:xfrm>
          <a:prstGeom prst="rect">
            <a:avLst/>
          </a:prstGeom>
        </p:spPr>
        <p:txBody>
          <a:bodyPr vert="horz" lIns="91440" tIns="45720" rIns="91440" bIns="45720" rtlCol="0" anchor="ctr">
            <a:normAutofit/>
          </a:bodyPr>
          <a:lstStyle/>
          <a:p>
            <a:pPr>
              <a:lnSpc>
                <a:spcPct val="90000"/>
              </a:lnSpc>
              <a:spcAft>
                <a:spcPts val="600"/>
              </a:spcAft>
            </a:pPr>
            <a:r>
              <a:rPr lang="en-US" sz="3600" dirty="0">
                <a:solidFill>
                  <a:srgbClr val="FEFFFF"/>
                </a:solidFill>
              </a:rPr>
              <a:t>Team Members:</a:t>
            </a:r>
          </a:p>
          <a:p>
            <a:pPr indent="-228600">
              <a:lnSpc>
                <a:spcPct val="90000"/>
              </a:lnSpc>
              <a:spcAft>
                <a:spcPts val="600"/>
              </a:spcAft>
              <a:buFont typeface="Arial" panose="020B0604020202020204" pitchFamily="34" charset="0"/>
              <a:buChar char="•"/>
            </a:pPr>
            <a:r>
              <a:rPr lang="en-US" sz="2400" dirty="0">
                <a:solidFill>
                  <a:srgbClr val="FEFFFF"/>
                </a:solidFill>
              </a:rPr>
              <a:t>Vidisha Sawant</a:t>
            </a:r>
          </a:p>
          <a:p>
            <a:pPr indent="-228600">
              <a:lnSpc>
                <a:spcPct val="90000"/>
              </a:lnSpc>
              <a:spcAft>
                <a:spcPts val="600"/>
              </a:spcAft>
              <a:buFont typeface="Arial" panose="020B0604020202020204" pitchFamily="34" charset="0"/>
              <a:buChar char="•"/>
            </a:pPr>
            <a:r>
              <a:rPr lang="en-US" sz="2400" dirty="0">
                <a:solidFill>
                  <a:srgbClr val="FEFFFF"/>
                </a:solidFill>
              </a:rPr>
              <a:t>Prashant Shinde</a:t>
            </a:r>
          </a:p>
          <a:p>
            <a:pPr indent="-228600">
              <a:lnSpc>
                <a:spcPct val="90000"/>
              </a:lnSpc>
              <a:spcAft>
                <a:spcPts val="600"/>
              </a:spcAft>
              <a:buFont typeface="Arial" panose="020B0604020202020204" pitchFamily="34" charset="0"/>
              <a:buChar char="•"/>
            </a:pPr>
            <a:r>
              <a:rPr lang="en-US" sz="2400" dirty="0" err="1">
                <a:solidFill>
                  <a:srgbClr val="FEFFFF"/>
                </a:solidFill>
              </a:rPr>
              <a:t>Neerav</a:t>
            </a:r>
            <a:r>
              <a:rPr lang="en-US" sz="2400" dirty="0">
                <a:solidFill>
                  <a:srgbClr val="FEFFFF"/>
                </a:solidFill>
              </a:rPr>
              <a:t> </a:t>
            </a:r>
            <a:r>
              <a:rPr lang="en-US" sz="2400" dirty="0" err="1">
                <a:solidFill>
                  <a:srgbClr val="FEFFFF"/>
                </a:solidFill>
              </a:rPr>
              <a:t>Poriya</a:t>
            </a:r>
            <a:endParaRPr lang="en-US" sz="2400" dirty="0">
              <a:solidFill>
                <a:srgbClr val="FEFFFF"/>
              </a:solidFill>
            </a:endParaRPr>
          </a:p>
          <a:p>
            <a:pPr indent="-228600">
              <a:lnSpc>
                <a:spcPct val="90000"/>
              </a:lnSpc>
              <a:spcAft>
                <a:spcPts val="600"/>
              </a:spcAft>
              <a:buFont typeface="Arial" panose="020B0604020202020204" pitchFamily="34" charset="0"/>
              <a:buChar char="•"/>
            </a:pPr>
            <a:r>
              <a:rPr lang="en-US" sz="2400" dirty="0">
                <a:solidFill>
                  <a:srgbClr val="FEFFFF"/>
                </a:solidFill>
              </a:rPr>
              <a:t>Raj Mehta</a:t>
            </a:r>
          </a:p>
        </p:txBody>
      </p:sp>
    </p:spTree>
    <p:extLst>
      <p:ext uri="{BB962C8B-B14F-4D97-AF65-F5344CB8AC3E}">
        <p14:creationId xmlns:p14="http://schemas.microsoft.com/office/powerpoint/2010/main" val="1256056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and question mark">
            <a:extLst>
              <a:ext uri="{FF2B5EF4-FFF2-40B4-BE49-F238E27FC236}">
                <a16:creationId xmlns:a16="http://schemas.microsoft.com/office/drawing/2014/main" id="{39C6CF7A-4BC0-5947-E949-2CC9B1FA6D29}"/>
              </a:ext>
            </a:extLst>
          </p:cNvPr>
          <p:cNvPicPr>
            <a:picLocks noChangeAspect="1"/>
          </p:cNvPicPr>
          <p:nvPr/>
        </p:nvPicPr>
        <p:blipFill rotWithShape="1">
          <a:blip r:embed="rId2"/>
          <a:srcRect l="11821" r="8867"/>
          <a:stretch/>
        </p:blipFill>
        <p:spPr>
          <a:xfrm>
            <a:off x="1"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4323364-E7F5-F951-CAE5-F38A50C52A79}"/>
              </a:ext>
            </a:extLst>
          </p:cNvPr>
          <p:cNvSpPr txBox="1"/>
          <p:nvPr/>
        </p:nvSpPr>
        <p:spPr>
          <a:xfrm>
            <a:off x="7118878" y="3260660"/>
            <a:ext cx="4746550" cy="1200150"/>
          </a:xfrm>
          <a:prstGeom prst="rect">
            <a:avLst/>
          </a:prstGeom>
        </p:spPr>
        <p:txBody>
          <a:bodyPr vert="horz" lIns="91440" tIns="45720" rIns="91440" bIns="45720" rtlCol="0">
            <a:normAutofit/>
          </a:bodyPr>
          <a:lstStyle/>
          <a:p>
            <a:pPr algn="ctr">
              <a:lnSpc>
                <a:spcPct val="90000"/>
              </a:lnSpc>
              <a:spcAft>
                <a:spcPts val="600"/>
              </a:spcAft>
            </a:pPr>
            <a:r>
              <a:rPr lang="en-US" sz="2400" dirty="0">
                <a:solidFill>
                  <a:srgbClr val="202124"/>
                </a:solidFill>
                <a:latin typeface="Roboto"/>
                <a:ea typeface="Roboto"/>
                <a:cs typeface="Roboto"/>
                <a:sym typeface="Roboto"/>
              </a:rPr>
              <a:t>What are the challenges after coming to the USA?</a:t>
            </a:r>
            <a:endParaRPr lang="en-US" sz="2400" dirty="0">
              <a:sym typeface="Calibri"/>
            </a:endParaRPr>
          </a:p>
        </p:txBody>
      </p:sp>
    </p:spTree>
    <p:extLst>
      <p:ext uri="{BB962C8B-B14F-4D97-AF65-F5344CB8AC3E}">
        <p14:creationId xmlns:p14="http://schemas.microsoft.com/office/powerpoint/2010/main" val="2901318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p:nvPr/>
        </p:nvSpPr>
        <p:spPr>
          <a:xfrm>
            <a:off x="1524" y="0"/>
            <a:ext cx="12188952" cy="6858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pic>
        <p:nvPicPr>
          <p:cNvPr id="119" name="Google Shape;119;p23" descr="Text&#10;&#10;Description automatically generated"/>
          <p:cNvPicPr preferRelativeResize="0"/>
          <p:nvPr/>
        </p:nvPicPr>
        <p:blipFill rotWithShape="1">
          <a:blip r:embed="rId3">
            <a:alphaModFix/>
          </a:blip>
          <a:srcRect t="25432" r="1" b="16767"/>
          <a:stretch/>
        </p:blipFill>
        <p:spPr>
          <a:xfrm>
            <a:off x="196851" y="173517"/>
            <a:ext cx="11798300" cy="651276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p:nvPr/>
        </p:nvSpPr>
        <p:spPr>
          <a:xfrm>
            <a:off x="730640" y="242596"/>
            <a:ext cx="10730720" cy="5345549"/>
          </a:xfrm>
          <a:prstGeom prst="rect">
            <a:avLst/>
          </a:prstGeom>
          <a:noFill/>
          <a:ln>
            <a:noFill/>
          </a:ln>
        </p:spPr>
        <p:txBody>
          <a:bodyPr spcFirstLastPara="1" wrap="square" lIns="91433" tIns="45700" rIns="91433" bIns="45700" anchor="t" anchorCtr="0">
            <a:spAutoFit/>
          </a:bodyPr>
          <a:lstStyle/>
          <a:p>
            <a:pPr algn="ctr"/>
            <a:r>
              <a:rPr lang="en" sz="3200" b="1" u="sng" dirty="0">
                <a:solidFill>
                  <a:schemeClr val="dk1"/>
                </a:solidFill>
                <a:latin typeface="Calibri"/>
                <a:ea typeface="Calibri"/>
                <a:cs typeface="Calibri"/>
                <a:sym typeface="Calibri"/>
              </a:rPr>
              <a:t>Interview</a:t>
            </a:r>
            <a:endParaRPr sz="3200" u="sng" dirty="0"/>
          </a:p>
          <a:p>
            <a:r>
              <a:rPr lang="en" sz="1867" dirty="0">
                <a:solidFill>
                  <a:schemeClr val="dk1"/>
                </a:solidFill>
                <a:latin typeface="Calibri"/>
                <a:ea typeface="Calibri"/>
                <a:cs typeface="Calibri"/>
                <a:sym typeface="Calibri"/>
              </a:rPr>
              <a:t>We conducted 2 interviews in-person for the current students and 5 through messages and audio calls for upcoming students.</a:t>
            </a:r>
            <a:endParaRPr sz="1467" dirty="0"/>
          </a:p>
          <a:p>
            <a:endParaRPr sz="1867" b="1" dirty="0">
              <a:solidFill>
                <a:schemeClr val="dk1"/>
              </a:solidFill>
              <a:latin typeface="Calibri"/>
              <a:ea typeface="Calibri"/>
              <a:cs typeface="Calibri"/>
              <a:sym typeface="Calibri"/>
            </a:endParaRPr>
          </a:p>
          <a:p>
            <a:r>
              <a:rPr lang="en" sz="1867" b="1" dirty="0">
                <a:solidFill>
                  <a:schemeClr val="dk1"/>
                </a:solidFill>
                <a:latin typeface="Calibri"/>
                <a:ea typeface="Calibri"/>
                <a:cs typeface="Calibri"/>
                <a:sym typeface="Calibri"/>
              </a:rPr>
              <a:t>Upcoming Students Demographics</a:t>
            </a:r>
            <a:endParaRPr sz="1467" dirty="0"/>
          </a:p>
          <a:p>
            <a:endParaRPr sz="1867" dirty="0">
              <a:solidFill>
                <a:schemeClr val="accent1"/>
              </a:solidFill>
              <a:latin typeface="Calibri"/>
              <a:ea typeface="Calibri"/>
              <a:cs typeface="Calibri"/>
              <a:sym typeface="Calibri"/>
            </a:endParaRPr>
          </a:p>
          <a:p>
            <a:endParaRPr sz="1867" dirty="0">
              <a:solidFill>
                <a:schemeClr val="dk1"/>
              </a:solidFill>
              <a:latin typeface="Calibri"/>
              <a:ea typeface="Calibri"/>
              <a:cs typeface="Calibri"/>
              <a:sym typeface="Calibri"/>
            </a:endParaRPr>
          </a:p>
          <a:p>
            <a:endParaRPr sz="1867" b="1" dirty="0">
              <a:solidFill>
                <a:schemeClr val="dk1"/>
              </a:solidFill>
              <a:latin typeface="Calibri"/>
              <a:ea typeface="Calibri"/>
              <a:cs typeface="Calibri"/>
              <a:sym typeface="Calibri"/>
            </a:endParaRPr>
          </a:p>
          <a:p>
            <a:endParaRPr sz="1867" b="1" dirty="0">
              <a:solidFill>
                <a:schemeClr val="dk1"/>
              </a:solidFill>
              <a:latin typeface="Calibri"/>
              <a:ea typeface="Calibri"/>
              <a:cs typeface="Calibri"/>
              <a:sym typeface="Calibri"/>
            </a:endParaRPr>
          </a:p>
          <a:p>
            <a:endParaRPr sz="1867" b="1" dirty="0">
              <a:solidFill>
                <a:schemeClr val="dk1"/>
              </a:solidFill>
              <a:latin typeface="Calibri"/>
              <a:ea typeface="Calibri"/>
              <a:cs typeface="Calibri"/>
              <a:sym typeface="Calibri"/>
            </a:endParaRPr>
          </a:p>
          <a:p>
            <a:endParaRPr sz="1867" b="1" dirty="0">
              <a:solidFill>
                <a:schemeClr val="dk1"/>
              </a:solidFill>
              <a:latin typeface="Calibri"/>
              <a:ea typeface="Calibri"/>
              <a:cs typeface="Calibri"/>
              <a:sym typeface="Calibri"/>
            </a:endParaRPr>
          </a:p>
          <a:p>
            <a:endParaRPr sz="1867" b="1" dirty="0">
              <a:solidFill>
                <a:schemeClr val="dk1"/>
              </a:solidFill>
              <a:latin typeface="Calibri"/>
              <a:ea typeface="Calibri"/>
              <a:cs typeface="Calibri"/>
              <a:sym typeface="Calibri"/>
            </a:endParaRPr>
          </a:p>
          <a:p>
            <a:endParaRPr sz="1867" b="1" dirty="0">
              <a:solidFill>
                <a:schemeClr val="dk1"/>
              </a:solidFill>
              <a:latin typeface="Calibri"/>
              <a:ea typeface="Calibri"/>
              <a:cs typeface="Calibri"/>
              <a:sym typeface="Calibri"/>
            </a:endParaRPr>
          </a:p>
          <a:p>
            <a:endParaRPr lang="en-US" sz="1867" b="1" dirty="0">
              <a:solidFill>
                <a:schemeClr val="dk1"/>
              </a:solidFill>
              <a:latin typeface="Calibri"/>
              <a:ea typeface="Calibri"/>
              <a:cs typeface="Calibri"/>
              <a:sym typeface="Calibri"/>
            </a:endParaRPr>
          </a:p>
          <a:p>
            <a:endParaRPr sz="1867" b="1" dirty="0">
              <a:solidFill>
                <a:schemeClr val="dk1"/>
              </a:solidFill>
              <a:latin typeface="Calibri"/>
              <a:ea typeface="Calibri"/>
              <a:cs typeface="Calibri"/>
              <a:sym typeface="Calibri"/>
            </a:endParaRPr>
          </a:p>
          <a:p>
            <a:r>
              <a:rPr lang="en" sz="1867" b="1" dirty="0">
                <a:solidFill>
                  <a:schemeClr val="dk1"/>
                </a:solidFill>
                <a:latin typeface="Calibri"/>
                <a:ea typeface="Calibri"/>
                <a:cs typeface="Calibri"/>
                <a:sym typeface="Calibri"/>
              </a:rPr>
              <a:t>Current Students Demographics</a:t>
            </a:r>
            <a:endParaRPr sz="1467" dirty="0"/>
          </a:p>
          <a:p>
            <a:endParaRPr sz="1867" dirty="0">
              <a:solidFill>
                <a:schemeClr val="dk1"/>
              </a:solidFill>
              <a:latin typeface="Calibri"/>
              <a:ea typeface="Calibri"/>
              <a:cs typeface="Calibri"/>
              <a:sym typeface="Calibri"/>
            </a:endParaRPr>
          </a:p>
        </p:txBody>
      </p:sp>
      <p:graphicFrame>
        <p:nvGraphicFramePr>
          <p:cNvPr id="125" name="Google Shape;125;p24"/>
          <p:cNvGraphicFramePr/>
          <p:nvPr>
            <p:extLst>
              <p:ext uri="{D42A27DB-BD31-4B8C-83A1-F6EECF244321}">
                <p14:modId xmlns:p14="http://schemas.microsoft.com/office/powerpoint/2010/main" val="3264408572"/>
              </p:ext>
            </p:extLst>
          </p:nvPr>
        </p:nvGraphicFramePr>
        <p:xfrm>
          <a:off x="1268870" y="1992445"/>
          <a:ext cx="3033134" cy="1143078"/>
        </p:xfrm>
        <a:graphic>
          <a:graphicData uri="http://schemas.openxmlformats.org/drawingml/2006/table">
            <a:tbl>
              <a:tblPr firstRow="1" bandRow="1">
                <a:tableStyleId>{D113A9D2-9D6B-4929-AA2D-F23B5EE8CBE7}</a:tableStyleId>
              </a:tblPr>
              <a:tblGrid>
                <a:gridCol w="1516567">
                  <a:extLst>
                    <a:ext uri="{9D8B030D-6E8A-4147-A177-3AD203B41FA5}">
                      <a16:colId xmlns:a16="http://schemas.microsoft.com/office/drawing/2014/main" val="20000"/>
                    </a:ext>
                  </a:extLst>
                </a:gridCol>
                <a:gridCol w="1516567">
                  <a:extLst>
                    <a:ext uri="{9D8B030D-6E8A-4147-A177-3AD203B41FA5}">
                      <a16:colId xmlns:a16="http://schemas.microsoft.com/office/drawing/2014/main" val="20001"/>
                    </a:ext>
                  </a:extLst>
                </a:gridCol>
              </a:tblGrid>
              <a:tr h="375947">
                <a:tc gridSpan="2">
                  <a:txBody>
                    <a:bodyPr/>
                    <a:lstStyle/>
                    <a:p>
                      <a:pPr marL="0" marR="0" lvl="0" indent="0" algn="ctr" rtl="0">
                        <a:spcBef>
                          <a:spcPts val="0"/>
                        </a:spcBef>
                        <a:spcAft>
                          <a:spcPts val="0"/>
                        </a:spcAft>
                        <a:buNone/>
                      </a:pPr>
                      <a:r>
                        <a:rPr lang="en" sz="1900" dirty="0"/>
                        <a:t>Amala Natu</a:t>
                      </a:r>
                      <a:endParaRPr sz="1900" dirty="0"/>
                    </a:p>
                  </a:txBody>
                  <a:tcPr marL="91467" marR="91467" marT="45733" marB="45733" anchor="ctr"/>
                </a:tc>
                <a:tc hMerge="1">
                  <a:txBody>
                    <a:bodyPr/>
                    <a:lstStyle/>
                    <a:p>
                      <a:endParaRPr lang="en-US"/>
                    </a:p>
                  </a:txBody>
                  <a:tcPr/>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en" sz="1900"/>
                        <a:t>Age</a:t>
                      </a:r>
                      <a:endParaRPr sz="1500"/>
                    </a:p>
                  </a:txBody>
                  <a:tcPr marL="91467" marR="91467" marT="45733" marB="45733"/>
                </a:tc>
                <a:tc>
                  <a:txBody>
                    <a:bodyPr/>
                    <a:lstStyle/>
                    <a:p>
                      <a:pPr marL="0" marR="0" lvl="0" indent="0" algn="l" rtl="0">
                        <a:spcBef>
                          <a:spcPts val="0"/>
                        </a:spcBef>
                        <a:spcAft>
                          <a:spcPts val="0"/>
                        </a:spcAft>
                        <a:buNone/>
                      </a:pPr>
                      <a:r>
                        <a:rPr lang="en" sz="1900" dirty="0"/>
                        <a:t>24</a:t>
                      </a:r>
                      <a:endParaRPr sz="1500" dirty="0"/>
                    </a:p>
                  </a:txBody>
                  <a:tcPr marL="91467" marR="91467" marT="45733" marB="45733"/>
                </a:tc>
                <a:extLst>
                  <a:ext uri="{0D108BD9-81ED-4DB2-BD59-A6C34878D82A}">
                    <a16:rowId xmlns:a16="http://schemas.microsoft.com/office/drawing/2014/main" val="10001"/>
                  </a:ext>
                </a:extLst>
              </a:tr>
              <a:tr h="375947">
                <a:tc>
                  <a:txBody>
                    <a:bodyPr/>
                    <a:lstStyle/>
                    <a:p>
                      <a:pPr marL="0" marR="0" lvl="0" indent="0" algn="l" rtl="0">
                        <a:spcBef>
                          <a:spcPts val="0"/>
                        </a:spcBef>
                        <a:spcAft>
                          <a:spcPts val="0"/>
                        </a:spcAft>
                        <a:buNone/>
                      </a:pPr>
                      <a:r>
                        <a:rPr lang="en" sz="1900"/>
                        <a:t>Hometown</a:t>
                      </a:r>
                      <a:endParaRPr sz="1500"/>
                    </a:p>
                  </a:txBody>
                  <a:tcPr marL="91467" marR="91467" marT="45733" marB="45733"/>
                </a:tc>
                <a:tc>
                  <a:txBody>
                    <a:bodyPr/>
                    <a:lstStyle/>
                    <a:p>
                      <a:pPr marL="0" marR="0" lvl="0" indent="0" algn="l" rtl="0">
                        <a:spcBef>
                          <a:spcPts val="0"/>
                        </a:spcBef>
                        <a:spcAft>
                          <a:spcPts val="0"/>
                        </a:spcAft>
                        <a:buNone/>
                      </a:pPr>
                      <a:r>
                        <a:rPr lang="en" sz="1900" dirty="0"/>
                        <a:t>Mumbai</a:t>
                      </a:r>
                      <a:endParaRPr sz="1500" dirty="0"/>
                    </a:p>
                  </a:txBody>
                  <a:tcPr marL="91467" marR="91467" marT="45733" marB="45733"/>
                </a:tc>
                <a:extLst>
                  <a:ext uri="{0D108BD9-81ED-4DB2-BD59-A6C34878D82A}">
                    <a16:rowId xmlns:a16="http://schemas.microsoft.com/office/drawing/2014/main" val="10002"/>
                  </a:ext>
                </a:extLst>
              </a:tr>
            </a:tbl>
          </a:graphicData>
        </a:graphic>
      </p:graphicFrame>
      <p:graphicFrame>
        <p:nvGraphicFramePr>
          <p:cNvPr id="126" name="Google Shape;126;p24"/>
          <p:cNvGraphicFramePr/>
          <p:nvPr>
            <p:extLst>
              <p:ext uri="{D42A27DB-BD31-4B8C-83A1-F6EECF244321}">
                <p14:modId xmlns:p14="http://schemas.microsoft.com/office/powerpoint/2010/main" val="196725223"/>
              </p:ext>
            </p:extLst>
          </p:nvPr>
        </p:nvGraphicFramePr>
        <p:xfrm>
          <a:off x="4579431" y="1992445"/>
          <a:ext cx="3033134" cy="1143078"/>
        </p:xfrm>
        <a:graphic>
          <a:graphicData uri="http://schemas.openxmlformats.org/drawingml/2006/table">
            <a:tbl>
              <a:tblPr firstRow="1" bandRow="1">
                <a:tableStyleId>{3C2FFA5D-87B4-456A-9821-1D502468CF0F}</a:tableStyleId>
              </a:tblPr>
              <a:tblGrid>
                <a:gridCol w="1516567">
                  <a:extLst>
                    <a:ext uri="{9D8B030D-6E8A-4147-A177-3AD203B41FA5}">
                      <a16:colId xmlns:a16="http://schemas.microsoft.com/office/drawing/2014/main" val="20000"/>
                    </a:ext>
                  </a:extLst>
                </a:gridCol>
                <a:gridCol w="1516567">
                  <a:extLst>
                    <a:ext uri="{9D8B030D-6E8A-4147-A177-3AD203B41FA5}">
                      <a16:colId xmlns:a16="http://schemas.microsoft.com/office/drawing/2014/main" val="20001"/>
                    </a:ext>
                  </a:extLst>
                </a:gridCol>
              </a:tblGrid>
              <a:tr h="375947">
                <a:tc gridSpan="2">
                  <a:txBody>
                    <a:bodyPr/>
                    <a:lstStyle/>
                    <a:p>
                      <a:pPr marL="0" marR="0" lvl="0" indent="0" algn="ctr" rtl="0">
                        <a:spcBef>
                          <a:spcPts val="0"/>
                        </a:spcBef>
                        <a:spcAft>
                          <a:spcPts val="0"/>
                        </a:spcAft>
                        <a:buNone/>
                      </a:pPr>
                      <a:r>
                        <a:rPr lang="en" sz="1900" dirty="0"/>
                        <a:t>Vrushali More</a:t>
                      </a:r>
                      <a:endParaRPr sz="1500" dirty="0"/>
                    </a:p>
                  </a:txBody>
                  <a:tcPr marL="91467" marR="91467" marT="45733" marB="45733" anchor="ctr">
                    <a:lnB w="12700" cap="flat" cmpd="sng" algn="ctr">
                      <a:noFill/>
                      <a:prstDash val="solid"/>
                      <a:miter lim="800000"/>
                    </a:lnB>
                  </a:tcPr>
                </a:tc>
                <a:tc hMerge="1">
                  <a:txBody>
                    <a:bodyPr/>
                    <a:lstStyle/>
                    <a:p>
                      <a:endParaRPr lang="en-US"/>
                    </a:p>
                  </a:txBody>
                  <a:tcPr/>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en" sz="1900">
                          <a:solidFill>
                            <a:schemeClr val="bg1"/>
                          </a:solidFill>
                        </a:rPr>
                        <a:t>Age</a:t>
                      </a:r>
                      <a:endParaRPr sz="1500">
                        <a:solidFill>
                          <a:schemeClr val="bg1"/>
                        </a:solidFill>
                      </a:endParaRPr>
                    </a:p>
                  </a:txBody>
                  <a:tcPr marL="91467" marR="91467" marT="45733" marB="45733">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l" rtl="0">
                        <a:spcBef>
                          <a:spcPts val="0"/>
                        </a:spcBef>
                        <a:spcAft>
                          <a:spcPts val="0"/>
                        </a:spcAft>
                        <a:buNone/>
                      </a:pPr>
                      <a:r>
                        <a:rPr lang="en" sz="1900" dirty="0">
                          <a:solidFill>
                            <a:schemeClr val="bg1"/>
                          </a:solidFill>
                        </a:rPr>
                        <a:t>25</a:t>
                      </a:r>
                      <a:endParaRPr sz="1500" dirty="0">
                        <a:solidFill>
                          <a:schemeClr val="bg1"/>
                        </a:solidFill>
                      </a:endParaRPr>
                    </a:p>
                  </a:txBody>
                  <a:tcPr marL="91467" marR="91467" marT="45733" marB="45733">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5947">
                <a:tc>
                  <a:txBody>
                    <a:bodyPr/>
                    <a:lstStyle/>
                    <a:p>
                      <a:pPr marL="0" marR="0" lvl="0" indent="0" algn="l" rtl="0">
                        <a:spcBef>
                          <a:spcPts val="0"/>
                        </a:spcBef>
                        <a:spcAft>
                          <a:spcPts val="0"/>
                        </a:spcAft>
                        <a:buNone/>
                      </a:pPr>
                      <a:r>
                        <a:rPr lang="en" sz="1900">
                          <a:solidFill>
                            <a:schemeClr val="bg1"/>
                          </a:solidFill>
                        </a:rPr>
                        <a:t>Hometown</a:t>
                      </a:r>
                      <a:endParaRPr sz="1500">
                        <a:solidFill>
                          <a:schemeClr val="bg1"/>
                        </a:solidFill>
                      </a:endParaRPr>
                    </a:p>
                  </a:txBody>
                  <a:tcPr marL="91467" marR="91467" marT="45733" marB="45733">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l" rtl="0">
                        <a:spcBef>
                          <a:spcPts val="0"/>
                        </a:spcBef>
                        <a:spcAft>
                          <a:spcPts val="0"/>
                        </a:spcAft>
                        <a:buNone/>
                      </a:pPr>
                      <a:r>
                        <a:rPr lang="en" sz="1900" dirty="0">
                          <a:solidFill>
                            <a:schemeClr val="bg1"/>
                          </a:solidFill>
                        </a:rPr>
                        <a:t>Mumbai</a:t>
                      </a:r>
                      <a:endParaRPr sz="1500" dirty="0">
                        <a:solidFill>
                          <a:schemeClr val="bg1"/>
                        </a:solidFill>
                      </a:endParaRPr>
                    </a:p>
                  </a:txBody>
                  <a:tcPr marL="91467" marR="91467" marT="45733" marB="45733">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graphicFrame>
        <p:nvGraphicFramePr>
          <p:cNvPr id="127" name="Google Shape;127;p24"/>
          <p:cNvGraphicFramePr/>
          <p:nvPr>
            <p:extLst>
              <p:ext uri="{D42A27DB-BD31-4B8C-83A1-F6EECF244321}">
                <p14:modId xmlns:p14="http://schemas.microsoft.com/office/powerpoint/2010/main" val="1148168121"/>
              </p:ext>
            </p:extLst>
          </p:nvPr>
        </p:nvGraphicFramePr>
        <p:xfrm>
          <a:off x="7889994" y="1992445"/>
          <a:ext cx="3033134" cy="1143078"/>
        </p:xfrm>
        <a:graphic>
          <a:graphicData uri="http://schemas.openxmlformats.org/drawingml/2006/table">
            <a:tbl>
              <a:tblPr firstRow="1" bandRow="1">
                <a:tableStyleId>{D113A9D2-9D6B-4929-AA2D-F23B5EE8CBE7}</a:tableStyleId>
              </a:tblPr>
              <a:tblGrid>
                <a:gridCol w="1516567">
                  <a:extLst>
                    <a:ext uri="{9D8B030D-6E8A-4147-A177-3AD203B41FA5}">
                      <a16:colId xmlns:a16="http://schemas.microsoft.com/office/drawing/2014/main" val="20000"/>
                    </a:ext>
                  </a:extLst>
                </a:gridCol>
                <a:gridCol w="1516567">
                  <a:extLst>
                    <a:ext uri="{9D8B030D-6E8A-4147-A177-3AD203B41FA5}">
                      <a16:colId xmlns:a16="http://schemas.microsoft.com/office/drawing/2014/main" val="20001"/>
                    </a:ext>
                  </a:extLst>
                </a:gridCol>
              </a:tblGrid>
              <a:tr h="375947">
                <a:tc gridSpan="2">
                  <a:txBody>
                    <a:bodyPr/>
                    <a:lstStyle/>
                    <a:p>
                      <a:pPr marL="0" marR="0" lvl="0" indent="0" algn="ctr" rtl="0">
                        <a:spcBef>
                          <a:spcPts val="0"/>
                        </a:spcBef>
                        <a:spcAft>
                          <a:spcPts val="0"/>
                        </a:spcAft>
                        <a:buNone/>
                      </a:pPr>
                      <a:r>
                        <a:rPr lang="en" sz="1900" dirty="0"/>
                        <a:t>Yash Patel</a:t>
                      </a:r>
                      <a:endParaRPr sz="1500" dirty="0"/>
                    </a:p>
                  </a:txBody>
                  <a:tcPr marL="91467" marR="91467" marT="45733" marB="45733" anchor="ctr"/>
                </a:tc>
                <a:tc hMerge="1">
                  <a:txBody>
                    <a:bodyPr/>
                    <a:lstStyle/>
                    <a:p>
                      <a:endParaRPr lang="en-US"/>
                    </a:p>
                  </a:txBody>
                  <a:tcPr/>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en" sz="1900" dirty="0"/>
                        <a:t>Age</a:t>
                      </a:r>
                      <a:endParaRPr sz="1500" dirty="0"/>
                    </a:p>
                  </a:txBody>
                  <a:tcPr marL="91467" marR="91467" marT="45733" marB="45733"/>
                </a:tc>
                <a:tc>
                  <a:txBody>
                    <a:bodyPr/>
                    <a:lstStyle/>
                    <a:p>
                      <a:pPr marL="0" marR="0" lvl="0" indent="0" algn="l" rtl="0">
                        <a:spcBef>
                          <a:spcPts val="0"/>
                        </a:spcBef>
                        <a:spcAft>
                          <a:spcPts val="0"/>
                        </a:spcAft>
                        <a:buNone/>
                      </a:pPr>
                      <a:r>
                        <a:rPr lang="en" sz="1900"/>
                        <a:t>23</a:t>
                      </a:r>
                      <a:endParaRPr sz="1500"/>
                    </a:p>
                  </a:txBody>
                  <a:tcPr marL="91467" marR="91467" marT="45733" marB="45733"/>
                </a:tc>
                <a:extLst>
                  <a:ext uri="{0D108BD9-81ED-4DB2-BD59-A6C34878D82A}">
                    <a16:rowId xmlns:a16="http://schemas.microsoft.com/office/drawing/2014/main" val="10001"/>
                  </a:ext>
                </a:extLst>
              </a:tr>
              <a:tr h="375947">
                <a:tc>
                  <a:txBody>
                    <a:bodyPr/>
                    <a:lstStyle/>
                    <a:p>
                      <a:pPr marL="0" marR="0" lvl="0" indent="0" algn="l" rtl="0">
                        <a:spcBef>
                          <a:spcPts val="0"/>
                        </a:spcBef>
                        <a:spcAft>
                          <a:spcPts val="0"/>
                        </a:spcAft>
                        <a:buNone/>
                      </a:pPr>
                      <a:r>
                        <a:rPr lang="en" sz="1900"/>
                        <a:t>Hometown</a:t>
                      </a:r>
                      <a:endParaRPr sz="1500"/>
                    </a:p>
                  </a:txBody>
                  <a:tcPr marL="91467" marR="91467" marT="45733" marB="45733"/>
                </a:tc>
                <a:tc>
                  <a:txBody>
                    <a:bodyPr/>
                    <a:lstStyle/>
                    <a:p>
                      <a:pPr marL="0" marR="0" lvl="0" indent="0" algn="l" rtl="0">
                        <a:spcBef>
                          <a:spcPts val="0"/>
                        </a:spcBef>
                        <a:spcAft>
                          <a:spcPts val="0"/>
                        </a:spcAft>
                        <a:buNone/>
                      </a:pPr>
                      <a:r>
                        <a:rPr lang="en" sz="1900" dirty="0"/>
                        <a:t>Mumbai</a:t>
                      </a:r>
                      <a:endParaRPr sz="1500" dirty="0"/>
                    </a:p>
                  </a:txBody>
                  <a:tcPr marL="91467" marR="91467" marT="45733" marB="45733"/>
                </a:tc>
                <a:extLst>
                  <a:ext uri="{0D108BD9-81ED-4DB2-BD59-A6C34878D82A}">
                    <a16:rowId xmlns:a16="http://schemas.microsoft.com/office/drawing/2014/main" val="10002"/>
                  </a:ext>
                </a:extLst>
              </a:tr>
            </a:tbl>
          </a:graphicData>
        </a:graphic>
      </p:graphicFrame>
      <p:graphicFrame>
        <p:nvGraphicFramePr>
          <p:cNvPr id="128" name="Google Shape;128;p24"/>
          <p:cNvGraphicFramePr/>
          <p:nvPr>
            <p:extLst>
              <p:ext uri="{D42A27DB-BD31-4B8C-83A1-F6EECF244321}">
                <p14:modId xmlns:p14="http://schemas.microsoft.com/office/powerpoint/2010/main" val="3237869388"/>
              </p:ext>
            </p:extLst>
          </p:nvPr>
        </p:nvGraphicFramePr>
        <p:xfrm>
          <a:off x="6373414" y="3401459"/>
          <a:ext cx="3033134" cy="1143078"/>
        </p:xfrm>
        <a:graphic>
          <a:graphicData uri="http://schemas.openxmlformats.org/drawingml/2006/table">
            <a:tbl>
              <a:tblPr firstRow="1" bandRow="1">
                <a:tableStyleId>{D113A9D2-9D6B-4929-AA2D-F23B5EE8CBE7}</a:tableStyleId>
              </a:tblPr>
              <a:tblGrid>
                <a:gridCol w="1516567">
                  <a:extLst>
                    <a:ext uri="{9D8B030D-6E8A-4147-A177-3AD203B41FA5}">
                      <a16:colId xmlns:a16="http://schemas.microsoft.com/office/drawing/2014/main" val="20000"/>
                    </a:ext>
                  </a:extLst>
                </a:gridCol>
                <a:gridCol w="1516567">
                  <a:extLst>
                    <a:ext uri="{9D8B030D-6E8A-4147-A177-3AD203B41FA5}">
                      <a16:colId xmlns:a16="http://schemas.microsoft.com/office/drawing/2014/main" val="20001"/>
                    </a:ext>
                  </a:extLst>
                </a:gridCol>
              </a:tblGrid>
              <a:tr h="375947">
                <a:tc gridSpan="2">
                  <a:txBody>
                    <a:bodyPr/>
                    <a:lstStyle/>
                    <a:p>
                      <a:pPr marL="0" marR="0" lvl="0" indent="0" algn="ctr" rtl="0">
                        <a:spcBef>
                          <a:spcPts val="0"/>
                        </a:spcBef>
                        <a:spcAft>
                          <a:spcPts val="0"/>
                        </a:spcAft>
                        <a:buNone/>
                      </a:pPr>
                      <a:r>
                        <a:rPr lang="en" sz="1900" dirty="0"/>
                        <a:t>Khushbu Nishad</a:t>
                      </a:r>
                      <a:endParaRPr sz="1500" dirty="0"/>
                    </a:p>
                  </a:txBody>
                  <a:tcPr marL="91467" marR="91467" marT="45733" marB="45733" anchor="ctr"/>
                </a:tc>
                <a:tc hMerge="1">
                  <a:txBody>
                    <a:bodyPr/>
                    <a:lstStyle/>
                    <a:p>
                      <a:endParaRPr lang="en-US"/>
                    </a:p>
                  </a:txBody>
                  <a:tcPr/>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en" sz="1900"/>
                        <a:t>Age</a:t>
                      </a:r>
                      <a:endParaRPr sz="1500"/>
                    </a:p>
                  </a:txBody>
                  <a:tcPr marL="91467" marR="91467" marT="45733" marB="45733"/>
                </a:tc>
                <a:tc>
                  <a:txBody>
                    <a:bodyPr/>
                    <a:lstStyle/>
                    <a:p>
                      <a:pPr marL="0" marR="0" lvl="0" indent="0" algn="l" rtl="0">
                        <a:spcBef>
                          <a:spcPts val="0"/>
                        </a:spcBef>
                        <a:spcAft>
                          <a:spcPts val="0"/>
                        </a:spcAft>
                        <a:buNone/>
                      </a:pPr>
                      <a:r>
                        <a:rPr lang="en" sz="1900"/>
                        <a:t>22</a:t>
                      </a:r>
                      <a:endParaRPr sz="1500"/>
                    </a:p>
                  </a:txBody>
                  <a:tcPr marL="91467" marR="91467" marT="45733" marB="45733"/>
                </a:tc>
                <a:extLst>
                  <a:ext uri="{0D108BD9-81ED-4DB2-BD59-A6C34878D82A}">
                    <a16:rowId xmlns:a16="http://schemas.microsoft.com/office/drawing/2014/main" val="10001"/>
                  </a:ext>
                </a:extLst>
              </a:tr>
              <a:tr h="375947">
                <a:tc>
                  <a:txBody>
                    <a:bodyPr/>
                    <a:lstStyle/>
                    <a:p>
                      <a:pPr marL="0" marR="0" lvl="0" indent="0" algn="l" rtl="0">
                        <a:spcBef>
                          <a:spcPts val="0"/>
                        </a:spcBef>
                        <a:spcAft>
                          <a:spcPts val="0"/>
                        </a:spcAft>
                        <a:buNone/>
                      </a:pPr>
                      <a:r>
                        <a:rPr lang="en" sz="1900"/>
                        <a:t>Hometown</a:t>
                      </a:r>
                      <a:endParaRPr sz="1500"/>
                    </a:p>
                  </a:txBody>
                  <a:tcPr marL="91467" marR="91467" marT="45733" marB="45733"/>
                </a:tc>
                <a:tc>
                  <a:txBody>
                    <a:bodyPr/>
                    <a:lstStyle/>
                    <a:p>
                      <a:pPr marL="0" marR="0" lvl="0" indent="0" algn="l" rtl="0">
                        <a:spcBef>
                          <a:spcPts val="0"/>
                        </a:spcBef>
                        <a:spcAft>
                          <a:spcPts val="0"/>
                        </a:spcAft>
                        <a:buNone/>
                      </a:pPr>
                      <a:r>
                        <a:rPr lang="en" sz="1900" dirty="0"/>
                        <a:t>Pune</a:t>
                      </a:r>
                      <a:endParaRPr sz="1500" dirty="0"/>
                    </a:p>
                  </a:txBody>
                  <a:tcPr marL="91467" marR="91467" marT="45733" marB="45733"/>
                </a:tc>
                <a:extLst>
                  <a:ext uri="{0D108BD9-81ED-4DB2-BD59-A6C34878D82A}">
                    <a16:rowId xmlns:a16="http://schemas.microsoft.com/office/drawing/2014/main" val="10002"/>
                  </a:ext>
                </a:extLst>
              </a:tr>
            </a:tbl>
          </a:graphicData>
        </a:graphic>
      </p:graphicFrame>
      <p:graphicFrame>
        <p:nvGraphicFramePr>
          <p:cNvPr id="129" name="Google Shape;129;p24"/>
          <p:cNvGraphicFramePr/>
          <p:nvPr>
            <p:extLst>
              <p:ext uri="{D42A27DB-BD31-4B8C-83A1-F6EECF244321}">
                <p14:modId xmlns:p14="http://schemas.microsoft.com/office/powerpoint/2010/main" val="1868265806"/>
              </p:ext>
            </p:extLst>
          </p:nvPr>
        </p:nvGraphicFramePr>
        <p:xfrm>
          <a:off x="2811706" y="3401459"/>
          <a:ext cx="3033134" cy="1143078"/>
        </p:xfrm>
        <a:graphic>
          <a:graphicData uri="http://schemas.openxmlformats.org/drawingml/2006/table">
            <a:tbl>
              <a:tblPr firstRow="1" bandRow="1">
                <a:tableStyleId>{D113A9D2-9D6B-4929-AA2D-F23B5EE8CBE7}</a:tableStyleId>
              </a:tblPr>
              <a:tblGrid>
                <a:gridCol w="1516567">
                  <a:extLst>
                    <a:ext uri="{9D8B030D-6E8A-4147-A177-3AD203B41FA5}">
                      <a16:colId xmlns:a16="http://schemas.microsoft.com/office/drawing/2014/main" val="20000"/>
                    </a:ext>
                  </a:extLst>
                </a:gridCol>
                <a:gridCol w="1516567">
                  <a:extLst>
                    <a:ext uri="{9D8B030D-6E8A-4147-A177-3AD203B41FA5}">
                      <a16:colId xmlns:a16="http://schemas.microsoft.com/office/drawing/2014/main" val="20001"/>
                    </a:ext>
                  </a:extLst>
                </a:gridCol>
              </a:tblGrid>
              <a:tr h="375947">
                <a:tc gridSpan="2">
                  <a:txBody>
                    <a:bodyPr/>
                    <a:lstStyle/>
                    <a:p>
                      <a:pPr marL="0" marR="0" lvl="0" indent="0" algn="ctr" rtl="0">
                        <a:spcBef>
                          <a:spcPts val="0"/>
                        </a:spcBef>
                        <a:spcAft>
                          <a:spcPts val="0"/>
                        </a:spcAft>
                        <a:buNone/>
                      </a:pPr>
                      <a:r>
                        <a:rPr lang="en" sz="1900" dirty="0"/>
                        <a:t>Mehul Jikadra</a:t>
                      </a:r>
                      <a:endParaRPr sz="1900" dirty="0"/>
                    </a:p>
                  </a:txBody>
                  <a:tcPr marL="91467" marR="91467" marT="45733" marB="45733" anchor="ctr"/>
                </a:tc>
                <a:tc hMerge="1">
                  <a:txBody>
                    <a:bodyPr/>
                    <a:lstStyle/>
                    <a:p>
                      <a:endParaRPr lang="en-US"/>
                    </a:p>
                  </a:txBody>
                  <a:tcPr/>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en" sz="1900"/>
                        <a:t>Age</a:t>
                      </a:r>
                      <a:endParaRPr sz="1500"/>
                    </a:p>
                  </a:txBody>
                  <a:tcPr marL="91467" marR="91467" marT="45733" marB="45733"/>
                </a:tc>
                <a:tc>
                  <a:txBody>
                    <a:bodyPr/>
                    <a:lstStyle/>
                    <a:p>
                      <a:pPr marL="0" marR="0" lvl="0" indent="0" algn="l" rtl="0">
                        <a:spcBef>
                          <a:spcPts val="0"/>
                        </a:spcBef>
                        <a:spcAft>
                          <a:spcPts val="0"/>
                        </a:spcAft>
                        <a:buNone/>
                      </a:pPr>
                      <a:r>
                        <a:rPr lang="en" sz="1900"/>
                        <a:t>34</a:t>
                      </a:r>
                      <a:endParaRPr sz="1500"/>
                    </a:p>
                  </a:txBody>
                  <a:tcPr marL="91467" marR="91467" marT="45733" marB="45733"/>
                </a:tc>
                <a:extLst>
                  <a:ext uri="{0D108BD9-81ED-4DB2-BD59-A6C34878D82A}">
                    <a16:rowId xmlns:a16="http://schemas.microsoft.com/office/drawing/2014/main" val="10001"/>
                  </a:ext>
                </a:extLst>
              </a:tr>
              <a:tr h="375947">
                <a:tc>
                  <a:txBody>
                    <a:bodyPr/>
                    <a:lstStyle/>
                    <a:p>
                      <a:pPr marL="0" marR="0" lvl="0" indent="0" algn="l" rtl="0">
                        <a:spcBef>
                          <a:spcPts val="0"/>
                        </a:spcBef>
                        <a:spcAft>
                          <a:spcPts val="0"/>
                        </a:spcAft>
                        <a:buNone/>
                      </a:pPr>
                      <a:r>
                        <a:rPr lang="en" sz="1900"/>
                        <a:t>Hometown</a:t>
                      </a:r>
                      <a:endParaRPr sz="1500"/>
                    </a:p>
                  </a:txBody>
                  <a:tcPr marL="91467" marR="91467" marT="45733" marB="45733"/>
                </a:tc>
                <a:tc>
                  <a:txBody>
                    <a:bodyPr/>
                    <a:lstStyle/>
                    <a:p>
                      <a:pPr marL="0" marR="0" lvl="0" indent="0" algn="l" rtl="0">
                        <a:spcBef>
                          <a:spcPts val="0"/>
                        </a:spcBef>
                        <a:spcAft>
                          <a:spcPts val="0"/>
                        </a:spcAft>
                        <a:buNone/>
                      </a:pPr>
                      <a:r>
                        <a:rPr lang="en" sz="1900" dirty="0"/>
                        <a:t>Mumbai</a:t>
                      </a:r>
                      <a:endParaRPr sz="1500" dirty="0"/>
                    </a:p>
                  </a:txBody>
                  <a:tcPr marL="91467" marR="91467" marT="45733" marB="45733"/>
                </a:tc>
                <a:extLst>
                  <a:ext uri="{0D108BD9-81ED-4DB2-BD59-A6C34878D82A}">
                    <a16:rowId xmlns:a16="http://schemas.microsoft.com/office/drawing/2014/main" val="10002"/>
                  </a:ext>
                </a:extLst>
              </a:tr>
            </a:tbl>
          </a:graphicData>
        </a:graphic>
      </p:graphicFrame>
      <p:graphicFrame>
        <p:nvGraphicFramePr>
          <p:cNvPr id="130" name="Google Shape;130;p24"/>
          <p:cNvGraphicFramePr/>
          <p:nvPr>
            <p:extLst>
              <p:ext uri="{D42A27DB-BD31-4B8C-83A1-F6EECF244321}">
                <p14:modId xmlns:p14="http://schemas.microsoft.com/office/powerpoint/2010/main" val="2125111581"/>
              </p:ext>
            </p:extLst>
          </p:nvPr>
        </p:nvGraphicFramePr>
        <p:xfrm>
          <a:off x="6419932" y="5232729"/>
          <a:ext cx="3237252" cy="1111270"/>
        </p:xfrm>
        <a:graphic>
          <a:graphicData uri="http://schemas.openxmlformats.org/drawingml/2006/table">
            <a:tbl>
              <a:tblPr firstRow="1" bandRow="1">
                <a:tableStyleId>{08FB837D-C827-4EFA-A057-4D05807E0F7C}</a:tableStyleId>
              </a:tblPr>
              <a:tblGrid>
                <a:gridCol w="1618626">
                  <a:extLst>
                    <a:ext uri="{9D8B030D-6E8A-4147-A177-3AD203B41FA5}">
                      <a16:colId xmlns:a16="http://schemas.microsoft.com/office/drawing/2014/main" val="20000"/>
                    </a:ext>
                  </a:extLst>
                </a:gridCol>
                <a:gridCol w="1618626">
                  <a:extLst>
                    <a:ext uri="{9D8B030D-6E8A-4147-A177-3AD203B41FA5}">
                      <a16:colId xmlns:a16="http://schemas.microsoft.com/office/drawing/2014/main" val="20001"/>
                    </a:ext>
                  </a:extLst>
                </a:gridCol>
              </a:tblGrid>
              <a:tr h="310621">
                <a:tc gridSpan="2">
                  <a:txBody>
                    <a:bodyPr/>
                    <a:lstStyle/>
                    <a:p>
                      <a:pPr marL="0" marR="0" lvl="0" indent="0" algn="ctr" rtl="0">
                        <a:spcBef>
                          <a:spcPts val="0"/>
                        </a:spcBef>
                        <a:spcAft>
                          <a:spcPts val="0"/>
                        </a:spcAft>
                        <a:buNone/>
                      </a:pPr>
                      <a:r>
                        <a:rPr lang="en" sz="1800" dirty="0"/>
                        <a:t>Alexander Kamenev</a:t>
                      </a:r>
                      <a:endParaRPr sz="1800" dirty="0"/>
                    </a:p>
                  </a:txBody>
                  <a:tcPr marL="91467" marR="91467" marT="45733" marB="45733" anchor="ctr"/>
                </a:tc>
                <a:tc hMerge="1">
                  <a:txBody>
                    <a:bodyPr/>
                    <a:lstStyle/>
                    <a:p>
                      <a:endParaRPr lang="en-US"/>
                    </a:p>
                  </a:txBody>
                  <a:tcPr/>
                </a:tc>
                <a:extLst>
                  <a:ext uri="{0D108BD9-81ED-4DB2-BD59-A6C34878D82A}">
                    <a16:rowId xmlns:a16="http://schemas.microsoft.com/office/drawing/2014/main" val="10000"/>
                  </a:ext>
                </a:extLst>
              </a:tr>
              <a:tr h="372742">
                <a:tc>
                  <a:txBody>
                    <a:bodyPr/>
                    <a:lstStyle/>
                    <a:p>
                      <a:pPr marL="0" marR="0" lvl="0" indent="0" algn="l" rtl="0">
                        <a:spcBef>
                          <a:spcPts val="0"/>
                        </a:spcBef>
                        <a:spcAft>
                          <a:spcPts val="0"/>
                        </a:spcAft>
                        <a:buNone/>
                      </a:pPr>
                      <a:r>
                        <a:rPr lang="en" sz="1800"/>
                        <a:t>Age</a:t>
                      </a:r>
                      <a:endParaRPr sz="1800"/>
                    </a:p>
                  </a:txBody>
                  <a:tcPr marL="91467" marR="91467" marT="45733" marB="45733"/>
                </a:tc>
                <a:tc>
                  <a:txBody>
                    <a:bodyPr/>
                    <a:lstStyle/>
                    <a:p>
                      <a:pPr marL="0" marR="0" lvl="0" indent="0" algn="l" rtl="0">
                        <a:spcBef>
                          <a:spcPts val="0"/>
                        </a:spcBef>
                        <a:spcAft>
                          <a:spcPts val="0"/>
                        </a:spcAft>
                        <a:buNone/>
                      </a:pPr>
                      <a:r>
                        <a:rPr lang="en" sz="1800" dirty="0"/>
                        <a:t>25</a:t>
                      </a:r>
                      <a:endParaRPr sz="1800" dirty="0"/>
                    </a:p>
                  </a:txBody>
                  <a:tcPr marL="91467" marR="91467" marT="45733" marB="45733"/>
                </a:tc>
                <a:extLst>
                  <a:ext uri="{0D108BD9-81ED-4DB2-BD59-A6C34878D82A}">
                    <a16:rowId xmlns:a16="http://schemas.microsoft.com/office/drawing/2014/main" val="10001"/>
                  </a:ext>
                </a:extLst>
              </a:tr>
              <a:tr h="372742">
                <a:tc>
                  <a:txBody>
                    <a:bodyPr/>
                    <a:lstStyle/>
                    <a:p>
                      <a:pPr marL="0" marR="0" lvl="0" indent="0" algn="l" rtl="0">
                        <a:spcBef>
                          <a:spcPts val="0"/>
                        </a:spcBef>
                        <a:spcAft>
                          <a:spcPts val="0"/>
                        </a:spcAft>
                        <a:buNone/>
                      </a:pPr>
                      <a:r>
                        <a:rPr lang="en" sz="1800"/>
                        <a:t>Hometown</a:t>
                      </a:r>
                      <a:endParaRPr sz="1800"/>
                    </a:p>
                  </a:txBody>
                  <a:tcPr marL="91467" marR="91467" marT="45733" marB="45733"/>
                </a:tc>
                <a:tc>
                  <a:txBody>
                    <a:bodyPr/>
                    <a:lstStyle/>
                    <a:p>
                      <a:pPr marL="0" marR="0" lvl="0" indent="0" algn="l" rtl="0">
                        <a:spcBef>
                          <a:spcPts val="0"/>
                        </a:spcBef>
                        <a:spcAft>
                          <a:spcPts val="0"/>
                        </a:spcAft>
                        <a:buNone/>
                      </a:pPr>
                      <a:r>
                        <a:rPr lang="en" sz="1800" dirty="0"/>
                        <a:t>Bulgaria</a:t>
                      </a:r>
                      <a:endParaRPr sz="1800" dirty="0"/>
                    </a:p>
                  </a:txBody>
                  <a:tcPr marL="91467" marR="91467" marT="45733" marB="45733"/>
                </a:tc>
                <a:extLst>
                  <a:ext uri="{0D108BD9-81ED-4DB2-BD59-A6C34878D82A}">
                    <a16:rowId xmlns:a16="http://schemas.microsoft.com/office/drawing/2014/main" val="10002"/>
                  </a:ext>
                </a:extLst>
              </a:tr>
            </a:tbl>
          </a:graphicData>
        </a:graphic>
      </p:graphicFrame>
      <p:graphicFrame>
        <p:nvGraphicFramePr>
          <p:cNvPr id="131" name="Google Shape;131;p24"/>
          <p:cNvGraphicFramePr/>
          <p:nvPr>
            <p:extLst>
              <p:ext uri="{D42A27DB-BD31-4B8C-83A1-F6EECF244321}">
                <p14:modId xmlns:p14="http://schemas.microsoft.com/office/powerpoint/2010/main" val="1513930701"/>
              </p:ext>
            </p:extLst>
          </p:nvPr>
        </p:nvGraphicFramePr>
        <p:xfrm>
          <a:off x="2695552" y="5232729"/>
          <a:ext cx="3482934" cy="1143078"/>
        </p:xfrm>
        <a:graphic>
          <a:graphicData uri="http://schemas.openxmlformats.org/drawingml/2006/table">
            <a:tbl>
              <a:tblPr firstRow="1" bandRow="1">
                <a:tableStyleId>{08FB837D-C827-4EFA-A057-4D05807E0F7C}</a:tableStyleId>
              </a:tblPr>
              <a:tblGrid>
                <a:gridCol w="1741467">
                  <a:extLst>
                    <a:ext uri="{9D8B030D-6E8A-4147-A177-3AD203B41FA5}">
                      <a16:colId xmlns:a16="http://schemas.microsoft.com/office/drawing/2014/main" val="20000"/>
                    </a:ext>
                  </a:extLst>
                </a:gridCol>
                <a:gridCol w="1741467">
                  <a:extLst>
                    <a:ext uri="{9D8B030D-6E8A-4147-A177-3AD203B41FA5}">
                      <a16:colId xmlns:a16="http://schemas.microsoft.com/office/drawing/2014/main" val="20001"/>
                    </a:ext>
                  </a:extLst>
                </a:gridCol>
              </a:tblGrid>
              <a:tr h="375947">
                <a:tc gridSpan="2">
                  <a:txBody>
                    <a:bodyPr/>
                    <a:lstStyle/>
                    <a:p>
                      <a:pPr marL="0" marR="0" lvl="0" indent="0" algn="ctr" rtl="0">
                        <a:spcBef>
                          <a:spcPts val="0"/>
                        </a:spcBef>
                        <a:spcAft>
                          <a:spcPts val="0"/>
                        </a:spcAft>
                        <a:buNone/>
                      </a:pPr>
                      <a:r>
                        <a:rPr lang="en" sz="1900"/>
                        <a:t>Tushar Verma</a:t>
                      </a:r>
                      <a:endParaRPr sz="1500"/>
                    </a:p>
                  </a:txBody>
                  <a:tcPr marL="91467" marR="91467" marT="45733" marB="45733" anchor="ctr"/>
                </a:tc>
                <a:tc hMerge="1">
                  <a:txBody>
                    <a:bodyPr/>
                    <a:lstStyle/>
                    <a:p>
                      <a:endParaRPr lang="en-US"/>
                    </a:p>
                  </a:txBody>
                  <a:tcPr/>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en" sz="1900"/>
                        <a:t>Age</a:t>
                      </a:r>
                      <a:endParaRPr sz="1500"/>
                    </a:p>
                  </a:txBody>
                  <a:tcPr marL="91467" marR="91467" marT="45733" marB="45733"/>
                </a:tc>
                <a:tc>
                  <a:txBody>
                    <a:bodyPr/>
                    <a:lstStyle/>
                    <a:p>
                      <a:pPr marL="0" marR="0" lvl="0" indent="0" algn="l" rtl="0">
                        <a:spcBef>
                          <a:spcPts val="0"/>
                        </a:spcBef>
                        <a:spcAft>
                          <a:spcPts val="0"/>
                        </a:spcAft>
                        <a:buNone/>
                      </a:pPr>
                      <a:r>
                        <a:rPr lang="en" sz="1900" dirty="0"/>
                        <a:t>27</a:t>
                      </a:r>
                      <a:endParaRPr sz="1500" dirty="0"/>
                    </a:p>
                  </a:txBody>
                  <a:tcPr marL="91467" marR="91467" marT="45733" marB="45733"/>
                </a:tc>
                <a:extLst>
                  <a:ext uri="{0D108BD9-81ED-4DB2-BD59-A6C34878D82A}">
                    <a16:rowId xmlns:a16="http://schemas.microsoft.com/office/drawing/2014/main" val="10001"/>
                  </a:ext>
                </a:extLst>
              </a:tr>
              <a:tr h="375947">
                <a:tc>
                  <a:txBody>
                    <a:bodyPr/>
                    <a:lstStyle/>
                    <a:p>
                      <a:pPr marL="0" marR="0" lvl="0" indent="0" algn="l" rtl="0">
                        <a:spcBef>
                          <a:spcPts val="0"/>
                        </a:spcBef>
                        <a:spcAft>
                          <a:spcPts val="0"/>
                        </a:spcAft>
                        <a:buNone/>
                      </a:pPr>
                      <a:r>
                        <a:rPr lang="en" sz="1900"/>
                        <a:t>Hometown</a:t>
                      </a:r>
                      <a:endParaRPr sz="1500"/>
                    </a:p>
                  </a:txBody>
                  <a:tcPr marL="91467" marR="91467" marT="45733" marB="45733"/>
                </a:tc>
                <a:tc>
                  <a:txBody>
                    <a:bodyPr/>
                    <a:lstStyle/>
                    <a:p>
                      <a:pPr marL="0" marR="0" lvl="0" indent="0" algn="l" rtl="0">
                        <a:spcBef>
                          <a:spcPts val="0"/>
                        </a:spcBef>
                        <a:spcAft>
                          <a:spcPts val="0"/>
                        </a:spcAft>
                        <a:buNone/>
                      </a:pPr>
                      <a:r>
                        <a:rPr lang="en" sz="1900" dirty="0"/>
                        <a:t>Thane, Mumbai</a:t>
                      </a:r>
                      <a:endParaRPr sz="1500" dirty="0"/>
                    </a:p>
                  </a:txBody>
                  <a:tcPr marL="91467" marR="91467" marT="45733" marB="45733"/>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344700" y="769500"/>
            <a:ext cx="5108203" cy="3233632"/>
          </a:xfrm>
          <a:prstGeom prst="rect">
            <a:avLst/>
          </a:prstGeom>
          <a:noFill/>
          <a:ln>
            <a:noFill/>
          </a:ln>
        </p:spPr>
      </p:pic>
      <p:sp>
        <p:nvSpPr>
          <p:cNvPr id="137" name="Google Shape;137;p25"/>
          <p:cNvSpPr txBox="1"/>
          <p:nvPr/>
        </p:nvSpPr>
        <p:spPr>
          <a:xfrm>
            <a:off x="344700" y="235900"/>
            <a:ext cx="9018800" cy="615513"/>
          </a:xfrm>
          <a:prstGeom prst="rect">
            <a:avLst/>
          </a:prstGeom>
          <a:noFill/>
          <a:ln>
            <a:noFill/>
          </a:ln>
        </p:spPr>
        <p:txBody>
          <a:bodyPr spcFirstLastPara="1" wrap="square" lIns="121900" tIns="121900" rIns="121900" bIns="121900" anchor="t" anchorCtr="0">
            <a:spAutoFit/>
          </a:bodyPr>
          <a:lstStyle/>
          <a:p>
            <a:r>
              <a:rPr lang="en-US" sz="2400" b="1">
                <a:latin typeface="Calibri"/>
                <a:ea typeface="Calibri"/>
                <a:cs typeface="Calibri"/>
                <a:sym typeface="Calibri"/>
              </a:rPr>
              <a:t>Participant’s original words</a:t>
            </a:r>
          </a:p>
        </p:txBody>
      </p:sp>
      <p:pic>
        <p:nvPicPr>
          <p:cNvPr id="138" name="Google Shape;138;p25"/>
          <p:cNvPicPr preferRelativeResize="0"/>
          <p:nvPr/>
        </p:nvPicPr>
        <p:blipFill>
          <a:blip r:embed="rId4">
            <a:alphaModFix/>
          </a:blip>
          <a:stretch>
            <a:fillRect/>
          </a:stretch>
        </p:blipFill>
        <p:spPr>
          <a:xfrm>
            <a:off x="5452900" y="769500"/>
            <a:ext cx="3268600" cy="3268600"/>
          </a:xfrm>
          <a:prstGeom prst="rect">
            <a:avLst/>
          </a:prstGeom>
          <a:noFill/>
          <a:ln>
            <a:noFill/>
          </a:ln>
        </p:spPr>
      </p:pic>
      <p:pic>
        <p:nvPicPr>
          <p:cNvPr id="139" name="Google Shape;139;p25"/>
          <p:cNvPicPr preferRelativeResize="0"/>
          <p:nvPr/>
        </p:nvPicPr>
        <p:blipFill>
          <a:blip r:embed="rId5">
            <a:alphaModFix/>
          </a:blip>
          <a:stretch>
            <a:fillRect/>
          </a:stretch>
        </p:blipFill>
        <p:spPr>
          <a:xfrm>
            <a:off x="446301" y="4003134"/>
            <a:ext cx="4236580" cy="2526401"/>
          </a:xfrm>
          <a:prstGeom prst="rect">
            <a:avLst/>
          </a:prstGeom>
          <a:noFill/>
          <a:ln>
            <a:noFill/>
          </a:ln>
        </p:spPr>
      </p:pic>
      <p:pic>
        <p:nvPicPr>
          <p:cNvPr id="140" name="Google Shape;140;p25"/>
          <p:cNvPicPr preferRelativeResize="0"/>
          <p:nvPr/>
        </p:nvPicPr>
        <p:blipFill rotWithShape="1">
          <a:blip r:embed="rId6">
            <a:alphaModFix/>
          </a:blip>
          <a:srcRect t="1826"/>
          <a:stretch/>
        </p:blipFill>
        <p:spPr>
          <a:xfrm>
            <a:off x="8948834" y="769501"/>
            <a:ext cx="3079733" cy="3003495"/>
          </a:xfrm>
          <a:prstGeom prst="rect">
            <a:avLst/>
          </a:prstGeom>
          <a:noFill/>
          <a:ln>
            <a:noFill/>
          </a:ln>
        </p:spPr>
      </p:pic>
      <p:pic>
        <p:nvPicPr>
          <p:cNvPr id="141" name="Google Shape;141;p25"/>
          <p:cNvPicPr preferRelativeResize="0"/>
          <p:nvPr/>
        </p:nvPicPr>
        <p:blipFill>
          <a:blip r:embed="rId7">
            <a:alphaModFix/>
          </a:blip>
          <a:stretch>
            <a:fillRect/>
          </a:stretch>
        </p:blipFill>
        <p:spPr>
          <a:xfrm>
            <a:off x="4712267" y="4003134"/>
            <a:ext cx="4236580" cy="25264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5"/>
        <p:cNvGrpSpPr/>
        <p:nvPr/>
      </p:nvGrpSpPr>
      <p:grpSpPr>
        <a:xfrm>
          <a:off x="0" y="0"/>
          <a:ext cx="0" cy="0"/>
          <a:chOff x="0" y="0"/>
          <a:chExt cx="0" cy="0"/>
        </a:xfrm>
      </p:grpSpPr>
      <p:sp useBgFill="1">
        <p:nvSpPr>
          <p:cNvPr id="160" name="Rectangle 15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2" name="Freeform: Shape 15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9" name="Freeform: Shape 15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Google Shape;147;p26"/>
          <p:cNvSpPr txBox="1"/>
          <p:nvPr/>
        </p:nvSpPr>
        <p:spPr>
          <a:xfrm>
            <a:off x="371094" y="1161288"/>
            <a:ext cx="3438144" cy="1239012"/>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3200" b="1" kern="1200" dirty="0">
                <a:solidFill>
                  <a:schemeClr val="tx1"/>
                </a:solidFill>
                <a:highlight>
                  <a:srgbClr val="FFFFFF"/>
                </a:highlight>
                <a:latin typeface="+mj-lt"/>
                <a:ea typeface="+mj-ea"/>
                <a:cs typeface="+mj-cs"/>
              </a:rPr>
              <a:t>Prioritized User Needs and Features</a:t>
            </a:r>
            <a:endParaRPr lang="en-US" sz="3200" b="1" kern="1200" dirty="0">
              <a:solidFill>
                <a:schemeClr val="tx1"/>
              </a:solidFill>
              <a:latin typeface="+mj-lt"/>
              <a:ea typeface="+mj-ea"/>
              <a:cs typeface="+mj-cs"/>
            </a:endParaRPr>
          </a:p>
        </p:txBody>
      </p:sp>
      <p:sp>
        <p:nvSpPr>
          <p:cNvPr id="161" name="Rectangle 16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3" name="Rectangle 16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Google Shape;149;p26"/>
          <p:cNvSpPr txBox="1"/>
          <p:nvPr/>
        </p:nvSpPr>
        <p:spPr>
          <a:xfrm>
            <a:off x="371094" y="2718054"/>
            <a:ext cx="3438906" cy="3207258"/>
          </a:xfrm>
          <a:prstGeom prst="rect">
            <a:avLst/>
          </a:prstGeom>
        </p:spPr>
        <p:txBody>
          <a:bodyPr spcFirstLastPara="1" vert="horz" lIns="91440" tIns="45720" rIns="91440" bIns="45720" rtlCol="0" anchor="t" anchorCtr="0">
            <a:normAutofit/>
          </a:bodyPr>
          <a:lstStyle/>
          <a:p>
            <a:pPr>
              <a:lnSpc>
                <a:spcPct val="90000"/>
              </a:lnSpc>
              <a:spcAft>
                <a:spcPts val="600"/>
              </a:spcAft>
            </a:pPr>
            <a:r>
              <a:rPr lang="en-US" dirty="0"/>
              <a:t>Based on the Survey and Interviews we conducted we used the Ranking research method to decide on the user features to be provided in the application.</a:t>
            </a:r>
            <a:endParaRPr lang="en-US" dirty="0">
              <a:highlight>
                <a:srgbClr val="FFFFFF"/>
              </a:highlight>
              <a:sym typeface="Roboto"/>
            </a:endParaRPr>
          </a:p>
        </p:txBody>
      </p:sp>
      <p:pic>
        <p:nvPicPr>
          <p:cNvPr id="150" name="Google Shape;150;p26"/>
          <p:cNvPicPr preferRelativeResize="0"/>
          <p:nvPr/>
        </p:nvPicPr>
        <p:blipFill>
          <a:blip r:embed="rId3"/>
          <a:stretch>
            <a:fillRect/>
          </a:stretch>
        </p:blipFill>
        <p:spPr>
          <a:xfrm>
            <a:off x="4901184" y="1203682"/>
            <a:ext cx="6922008" cy="4551220"/>
          </a:xfrm>
          <a:prstGeom prst="rect">
            <a:avLst/>
          </a:prstGeom>
          <a:noFill/>
        </p:spPr>
      </p:pic>
      <p:sp>
        <p:nvSpPr>
          <p:cNvPr id="146" name="Google Shape;146;p26"/>
          <p:cNvSpPr txBox="1"/>
          <p:nvPr/>
        </p:nvSpPr>
        <p:spPr>
          <a:xfrm>
            <a:off x="636100" y="248467"/>
            <a:ext cx="10764000" cy="615513"/>
          </a:xfrm>
          <a:prstGeom prst="rect">
            <a:avLst/>
          </a:prstGeom>
          <a:noFill/>
          <a:ln>
            <a:noFill/>
          </a:ln>
        </p:spPr>
        <p:txBody>
          <a:bodyPr spcFirstLastPara="1" wrap="square" lIns="121900" tIns="121900" rIns="121900" bIns="121900" anchor="t" anchorCtr="0">
            <a:spAutoFit/>
          </a:bodyPr>
          <a:lstStyle/>
          <a:p>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1B9B68-A118-51AA-DA9C-2E836794297F}"/>
              </a:ext>
            </a:extLst>
          </p:cNvPr>
          <p:cNvSpPr txBox="1"/>
          <p:nvPr/>
        </p:nvSpPr>
        <p:spPr>
          <a:xfrm>
            <a:off x="7464614" y="1783959"/>
            <a:ext cx="4087306"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dirty="0">
                <a:latin typeface="+mj-lt"/>
                <a:ea typeface="+mj-ea"/>
                <a:cs typeface="+mj-cs"/>
              </a:rPr>
              <a:t>Personas</a:t>
            </a:r>
          </a:p>
        </p:txBody>
      </p:sp>
      <p:sp>
        <p:nvSpPr>
          <p:cNvPr id="8" name="Freeform: Shape 7">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Colourful carved figures of humans">
            <a:extLst>
              <a:ext uri="{FF2B5EF4-FFF2-40B4-BE49-F238E27FC236}">
                <a16:creationId xmlns:a16="http://schemas.microsoft.com/office/drawing/2014/main" id="{CC4DEF78-D105-7FBB-C214-359FEF82A34E}"/>
              </a:ext>
            </a:extLst>
          </p:cNvPr>
          <p:cNvPicPr>
            <a:picLocks noChangeAspect="1"/>
          </p:cNvPicPr>
          <p:nvPr/>
        </p:nvPicPr>
        <p:blipFill rotWithShape="1">
          <a:blip r:embed="rId2"/>
          <a:srcRect l="13605" r="13373"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48856133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8C3D633-3E04-41AC-A0FB-5ECFAB40C143}"/>
              </a:ext>
            </a:extLst>
          </p:cNvPr>
          <p:cNvPicPr>
            <a:picLocks noChangeAspect="1"/>
          </p:cNvPicPr>
          <p:nvPr/>
        </p:nvPicPr>
        <p:blipFill>
          <a:blip r:embed="rId2"/>
          <a:stretch>
            <a:fillRect/>
          </a:stretch>
        </p:blipFill>
        <p:spPr>
          <a:xfrm>
            <a:off x="1835354" y="457199"/>
            <a:ext cx="8726129" cy="6086475"/>
          </a:xfrm>
          <a:prstGeom prst="rect">
            <a:avLst/>
          </a:prstGeom>
        </p:spPr>
      </p:pic>
    </p:spTree>
    <p:extLst>
      <p:ext uri="{BB962C8B-B14F-4D97-AF65-F5344CB8AC3E}">
        <p14:creationId xmlns:p14="http://schemas.microsoft.com/office/powerpoint/2010/main" val="329929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3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3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3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B931EE0-44A7-4418-349B-1DDD00E87932}"/>
              </a:ext>
            </a:extLst>
          </p:cNvPr>
          <p:cNvPicPr>
            <a:picLocks noChangeAspect="1"/>
          </p:cNvPicPr>
          <p:nvPr/>
        </p:nvPicPr>
        <p:blipFill>
          <a:blip r:embed="rId2"/>
          <a:stretch>
            <a:fillRect/>
          </a:stretch>
        </p:blipFill>
        <p:spPr>
          <a:xfrm>
            <a:off x="1835355" y="457200"/>
            <a:ext cx="8651670" cy="6034540"/>
          </a:xfrm>
          <a:prstGeom prst="rect">
            <a:avLst/>
          </a:prstGeom>
        </p:spPr>
      </p:pic>
    </p:spTree>
    <p:extLst>
      <p:ext uri="{BB962C8B-B14F-4D97-AF65-F5344CB8AC3E}">
        <p14:creationId xmlns:p14="http://schemas.microsoft.com/office/powerpoint/2010/main" val="876204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CBCB02B1-1B82-403C-B7D2-E2CED1882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CDE13A7-6382-4A67-BEBE-4FF1F37C7F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E9978FC9-2E40-4257-8D97-FAB20CA4B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740ABB98-77BA-4C40-8121-34D196E58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41AA752E-66C1-4835-8A3C-556475159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E9555AB-2295-4939-AEC9-B2CBFCB4CC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97499201-5A2C-48B3-9B02-5519B8829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3FC2AE7-C60C-4C48-BCAE-410BB6C3D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40EA1593-6BC9-441E-8F3C-46DD50F810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extBox 1">
            <a:extLst>
              <a:ext uri="{FF2B5EF4-FFF2-40B4-BE49-F238E27FC236}">
                <a16:creationId xmlns:a16="http://schemas.microsoft.com/office/drawing/2014/main" id="{86FEE347-485D-F1CD-639C-4B382F6E632F}"/>
              </a:ext>
            </a:extLst>
          </p:cNvPr>
          <p:cNvSpPr txBox="1"/>
          <p:nvPr/>
        </p:nvSpPr>
        <p:spPr>
          <a:xfrm>
            <a:off x="3558548" y="2409299"/>
            <a:ext cx="5267388" cy="137653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dirty="0">
                <a:solidFill>
                  <a:schemeClr val="tx2"/>
                </a:solidFill>
                <a:latin typeface="+mj-lt"/>
                <a:ea typeface="+mj-ea"/>
                <a:cs typeface="+mj-cs"/>
              </a:rPr>
              <a:t>Thank You</a:t>
            </a:r>
          </a:p>
        </p:txBody>
      </p:sp>
      <p:grpSp>
        <p:nvGrpSpPr>
          <p:cNvPr id="22" name="Group 21">
            <a:extLst>
              <a:ext uri="{FF2B5EF4-FFF2-40B4-BE49-F238E27FC236}">
                <a16:creationId xmlns:a16="http://schemas.microsoft.com/office/drawing/2014/main" id="{17147D5D-F01F-4164-BD81-D10DC6F23E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42" y="2854"/>
            <a:ext cx="2783421" cy="2406445"/>
            <a:chOff x="-305" y="-4155"/>
            <a:chExt cx="2514948" cy="2174333"/>
          </a:xfrm>
        </p:grpSpPr>
        <p:sp>
          <p:nvSpPr>
            <p:cNvPr id="23" name="Freeform: Shape 22">
              <a:extLst>
                <a:ext uri="{FF2B5EF4-FFF2-40B4-BE49-F238E27FC236}">
                  <a16:creationId xmlns:a16="http://schemas.microsoft.com/office/drawing/2014/main" id="{F24C7412-3E2D-4708-8DC3-425A457A1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71483A6A-CB0B-4469-B09D-C9451F9B0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A935E9D-EB55-46F3-BCCB-9CB918E87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8EDC5655-C7D7-4936-91EA-E188A96DC6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6D0E248E-80AB-4B35-BA8D-F940FCB443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417253" y="4456669"/>
            <a:ext cx="2783421" cy="2406445"/>
            <a:chOff x="-305" y="-4155"/>
            <a:chExt cx="2514948" cy="2174333"/>
          </a:xfrm>
        </p:grpSpPr>
        <p:sp>
          <p:nvSpPr>
            <p:cNvPr id="29" name="Freeform: Shape 28">
              <a:extLst>
                <a:ext uri="{FF2B5EF4-FFF2-40B4-BE49-F238E27FC236}">
                  <a16:creationId xmlns:a16="http://schemas.microsoft.com/office/drawing/2014/main" id="{F9E91B0A-66E8-4298-BAC6-004DBE4919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A629C66-36BD-487E-B1CD-ED026D7789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6BC2D2C-3D7D-4224-81BC-22C094C9FB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53BDF903-22C5-4312-8776-C2ABC3EDC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25217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59"/>
        <p:cNvGrpSpPr/>
        <p:nvPr/>
      </p:nvGrpSpPr>
      <p:grpSpPr>
        <a:xfrm>
          <a:off x="0" y="0"/>
          <a:ext cx="0" cy="0"/>
          <a:chOff x="0" y="0"/>
          <a:chExt cx="0" cy="0"/>
        </a:xfrm>
      </p:grpSpPr>
      <p:sp>
        <p:nvSpPr>
          <p:cNvPr id="66" name="Freeform: Shape 65">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Shape 67">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Google Shape;60;p14"/>
          <p:cNvSpPr txBox="1"/>
          <p:nvPr/>
        </p:nvSpPr>
        <p:spPr>
          <a:xfrm>
            <a:off x="2165568" y="1127760"/>
            <a:ext cx="7569706" cy="1288238"/>
          </a:xfrm>
          <a:prstGeom prst="rect">
            <a:avLst/>
          </a:prstGeom>
        </p:spPr>
        <p:txBody>
          <a:bodyPr spcFirstLastPara="1" vert="horz" lIns="91440" tIns="45720" rIns="91440" bIns="45720" rtlCol="0" anchor="ctr" anchorCtr="0">
            <a:normAutofit/>
          </a:bodyPr>
          <a:lstStyle/>
          <a:p>
            <a:pPr algn="ctr">
              <a:lnSpc>
                <a:spcPct val="90000"/>
              </a:lnSpc>
              <a:spcBef>
                <a:spcPct val="0"/>
              </a:spcBef>
              <a:spcAft>
                <a:spcPts val="600"/>
              </a:spcAft>
            </a:pPr>
            <a:r>
              <a:rPr lang="en-US" sz="4400" b="1" kern="1200" dirty="0">
                <a:solidFill>
                  <a:schemeClr val="tx1"/>
                </a:solidFill>
                <a:latin typeface="+mj-lt"/>
                <a:ea typeface="+mj-ea"/>
                <a:cs typeface="+mj-cs"/>
                <a:sym typeface="Calibri"/>
              </a:rPr>
              <a:t>Project Description</a:t>
            </a:r>
          </a:p>
        </p:txBody>
      </p:sp>
      <p:sp>
        <p:nvSpPr>
          <p:cNvPr id="61" name="Google Shape;61;p14"/>
          <p:cNvSpPr txBox="1"/>
          <p:nvPr/>
        </p:nvSpPr>
        <p:spPr>
          <a:xfrm>
            <a:off x="2327493" y="2429561"/>
            <a:ext cx="7860863" cy="4024884"/>
          </a:xfrm>
          <a:prstGeom prst="rect">
            <a:avLst/>
          </a:prstGeom>
        </p:spPr>
        <p:txBody>
          <a:bodyPr spcFirstLastPara="1" vert="horz" lIns="91440" tIns="45720" rIns="91440" bIns="45720" rtlCol="0" anchor="t" anchorCtr="0">
            <a:normAutofit/>
          </a:bodyPr>
          <a:lstStyle/>
          <a:p>
            <a:pPr>
              <a:lnSpc>
                <a:spcPct val="90000"/>
              </a:lnSpc>
              <a:spcBef>
                <a:spcPts val="1600"/>
              </a:spcBef>
              <a:buClr>
                <a:schemeClr val="dk1"/>
              </a:buClr>
              <a:buSzPts val="1100"/>
            </a:pPr>
            <a:r>
              <a:rPr lang="en-US" sz="2400" dirty="0"/>
              <a:t>Our aim is to create an agnostic application to help cater needs of international students. Through this application, we try and answer the most common questions and doubts people have in relation to various things like accommodation, opening bank accounts, obtaining SSNs and university events, etc.</a:t>
            </a:r>
          </a:p>
          <a:p>
            <a:pPr indent="-228600">
              <a:lnSpc>
                <a:spcPct val="90000"/>
              </a:lnSpc>
              <a:buFont typeface="Arial" panose="020B0604020202020204" pitchFamily="34" charset="0"/>
              <a:buChar char="•"/>
            </a:pPr>
            <a:endParaRPr lang="en-US" sz="2400" dirty="0">
              <a:sym typeface="Calibri"/>
            </a:endParaRPr>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6766B71-DDC3-46EE-9D88-9696B034021D}"/>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User Research methods used</a:t>
            </a:r>
          </a:p>
        </p:txBody>
      </p:sp>
      <p:graphicFrame>
        <p:nvGraphicFramePr>
          <p:cNvPr id="5" name="TextBox 2">
            <a:extLst>
              <a:ext uri="{FF2B5EF4-FFF2-40B4-BE49-F238E27FC236}">
                <a16:creationId xmlns:a16="http://schemas.microsoft.com/office/drawing/2014/main" id="{B7AC89F7-E488-7CBB-3E54-B190F51B736C}"/>
              </a:ext>
            </a:extLst>
          </p:cNvPr>
          <p:cNvGraphicFramePr/>
          <p:nvPr>
            <p:extLst>
              <p:ext uri="{D42A27DB-BD31-4B8C-83A1-F6EECF244321}">
                <p14:modId xmlns:p14="http://schemas.microsoft.com/office/powerpoint/2010/main" val="2340554523"/>
              </p:ext>
            </p:extLst>
          </p:nvPr>
        </p:nvGraphicFramePr>
        <p:xfrm>
          <a:off x="1026611" y="1674891"/>
          <a:ext cx="10496695" cy="26650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47937A5D-874C-7BB9-5CBB-03D624B2820F}"/>
              </a:ext>
            </a:extLst>
          </p:cNvPr>
          <p:cNvSpPr txBox="1"/>
          <p:nvPr/>
        </p:nvSpPr>
        <p:spPr>
          <a:xfrm>
            <a:off x="2808512" y="4438406"/>
            <a:ext cx="6091516" cy="2031325"/>
          </a:xfrm>
          <a:prstGeom prst="rect">
            <a:avLst/>
          </a:prstGeom>
          <a:noFill/>
        </p:spPr>
        <p:txBody>
          <a:bodyPr wrap="square">
            <a:spAutoFit/>
          </a:bodyPr>
          <a:lstStyle/>
          <a:p>
            <a:pPr>
              <a:buClr>
                <a:schemeClr val="dk1"/>
              </a:buClr>
              <a:buSzPts val="1100"/>
            </a:pPr>
            <a:r>
              <a:rPr lang="en-US" sz="1800" dirty="0">
                <a:latin typeface="Calibri"/>
                <a:ea typeface="Calibri"/>
                <a:cs typeface="Calibri"/>
                <a:sym typeface="Calibri"/>
              </a:rPr>
              <a:t>After our survey and communication with other people from the WhatsApp group we received that many candidates faced challenges regarding:</a:t>
            </a:r>
          </a:p>
          <a:p>
            <a:pPr marL="609585" indent="-423323">
              <a:buSzPts val="1400"/>
              <a:buFont typeface="Calibri"/>
              <a:buChar char="●"/>
            </a:pPr>
            <a:r>
              <a:rPr lang="en-US" sz="1800" dirty="0">
                <a:latin typeface="Calibri"/>
                <a:ea typeface="Calibri"/>
                <a:cs typeface="Calibri"/>
                <a:sym typeface="Calibri"/>
              </a:rPr>
              <a:t>Accommodation </a:t>
            </a:r>
          </a:p>
          <a:p>
            <a:pPr marL="609585" indent="-423323">
              <a:buSzPts val="1400"/>
              <a:buFont typeface="Calibri"/>
              <a:buChar char="●"/>
            </a:pPr>
            <a:r>
              <a:rPr lang="en-US" sz="1800" dirty="0">
                <a:latin typeface="Calibri"/>
                <a:ea typeface="Calibri"/>
                <a:cs typeface="Calibri"/>
                <a:sym typeface="Calibri"/>
              </a:rPr>
              <a:t>Immunization</a:t>
            </a:r>
          </a:p>
          <a:p>
            <a:pPr marL="609585" indent="-423323">
              <a:buSzPts val="1400"/>
              <a:buFont typeface="Calibri"/>
              <a:buChar char="●"/>
            </a:pPr>
            <a:r>
              <a:rPr lang="en-US" sz="1800" dirty="0">
                <a:latin typeface="Calibri"/>
                <a:ea typeface="Calibri"/>
                <a:cs typeface="Calibri"/>
                <a:sym typeface="Calibri"/>
              </a:rPr>
              <a:t>Loan process</a:t>
            </a:r>
          </a:p>
          <a:p>
            <a:pPr marL="609585" indent="-423323">
              <a:buSzPts val="1400"/>
              <a:buFont typeface="Calibri"/>
              <a:buChar char="●"/>
            </a:pPr>
            <a:r>
              <a:rPr lang="en-US" sz="1800" dirty="0">
                <a:latin typeface="Calibri"/>
                <a:ea typeface="Calibri"/>
                <a:cs typeface="Calibri"/>
                <a:sym typeface="Calibri"/>
              </a:rPr>
              <a:t>Health insurance</a:t>
            </a:r>
          </a:p>
        </p:txBody>
      </p:sp>
    </p:spTree>
    <p:extLst>
      <p:ext uri="{BB962C8B-B14F-4D97-AF65-F5344CB8AC3E}">
        <p14:creationId xmlns:p14="http://schemas.microsoft.com/office/powerpoint/2010/main" val="989706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4"/>
        <p:cNvGrpSpPr/>
        <p:nvPr/>
      </p:nvGrpSpPr>
      <p:grpSpPr>
        <a:xfrm>
          <a:off x="0" y="0"/>
          <a:ext cx="0" cy="0"/>
          <a:chOff x="0" y="0"/>
          <a:chExt cx="0" cy="0"/>
        </a:xfrm>
      </p:grpSpPr>
      <p:sp useBgFill="1">
        <p:nvSpPr>
          <p:cNvPr id="80" name="Rectangle 8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reeform: Shape 9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Rectangle 9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oogle Shape;75;p16"/>
          <p:cNvSpPr txBox="1"/>
          <p:nvPr/>
        </p:nvSpPr>
        <p:spPr>
          <a:xfrm>
            <a:off x="586478" y="1683756"/>
            <a:ext cx="3115265" cy="2396359"/>
          </a:xfrm>
          <a:prstGeom prst="rect">
            <a:avLst/>
          </a:prstGeom>
        </p:spPr>
        <p:txBody>
          <a:bodyPr spcFirstLastPara="1" vert="horz" lIns="91440" tIns="45720" rIns="91440" bIns="45720" rtlCol="0" anchor="b" anchorCtr="0">
            <a:normAutofit/>
          </a:bodyPr>
          <a:lstStyle/>
          <a:p>
            <a:pPr algn="r">
              <a:lnSpc>
                <a:spcPct val="90000"/>
              </a:lnSpc>
              <a:spcBef>
                <a:spcPct val="0"/>
              </a:spcBef>
              <a:spcAft>
                <a:spcPts val="600"/>
              </a:spcAft>
            </a:pPr>
            <a:r>
              <a:rPr lang="en-US" sz="4000" b="1" kern="1200">
                <a:solidFill>
                  <a:srgbClr val="FFFFFF"/>
                </a:solidFill>
                <a:latin typeface="+mj-lt"/>
                <a:ea typeface="+mj-ea"/>
                <a:cs typeface="+mj-cs"/>
                <a:sym typeface="Calibri"/>
              </a:rPr>
              <a:t>Interview Questions</a:t>
            </a:r>
          </a:p>
        </p:txBody>
      </p:sp>
      <p:sp>
        <p:nvSpPr>
          <p:cNvPr id="76" name="Google Shape;76;p16"/>
          <p:cNvSpPr txBox="1"/>
          <p:nvPr/>
        </p:nvSpPr>
        <p:spPr>
          <a:xfrm>
            <a:off x="4768191" y="48366"/>
            <a:ext cx="4106820" cy="1210547"/>
          </a:xfrm>
          <a:prstGeom prst="rect">
            <a:avLst/>
          </a:prstGeom>
          <a:noFill/>
          <a:ln>
            <a:noFill/>
          </a:ln>
        </p:spPr>
        <p:txBody>
          <a:bodyPr spcFirstLastPara="1" wrap="square" lIns="121900" tIns="121900" rIns="121900" bIns="121900" anchor="t" anchorCtr="0">
            <a:spAutoFit/>
          </a:bodyPr>
          <a:lstStyle/>
          <a:p>
            <a:pPr>
              <a:lnSpc>
                <a:spcPct val="150000"/>
              </a:lnSpc>
              <a:spcBef>
                <a:spcPts val="1600"/>
              </a:spcBef>
              <a:spcAft>
                <a:spcPts val="1600"/>
              </a:spcAft>
            </a:pPr>
            <a:r>
              <a:rPr lang="en" sz="2400" dirty="0"/>
              <a:t>Demographic Questions</a:t>
            </a:r>
            <a:endParaRPr sz="2400" dirty="0"/>
          </a:p>
        </p:txBody>
      </p:sp>
      <p:graphicFrame>
        <p:nvGraphicFramePr>
          <p:cNvPr id="90" name="Google Shape;77;p16">
            <a:extLst>
              <a:ext uri="{FF2B5EF4-FFF2-40B4-BE49-F238E27FC236}">
                <a16:creationId xmlns:a16="http://schemas.microsoft.com/office/drawing/2014/main" id="{88514BBE-811F-7CEF-9C19-5E76B31E6938}"/>
              </a:ext>
            </a:extLst>
          </p:cNvPr>
          <p:cNvGraphicFramePr/>
          <p:nvPr>
            <p:extLst>
              <p:ext uri="{D42A27DB-BD31-4B8C-83A1-F6EECF244321}">
                <p14:modId xmlns:p14="http://schemas.microsoft.com/office/powerpoint/2010/main" val="339860109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1"/>
        <p:cNvGrpSpPr/>
        <p:nvPr/>
      </p:nvGrpSpPr>
      <p:grpSpPr>
        <a:xfrm>
          <a:off x="0" y="0"/>
          <a:ext cx="0" cy="0"/>
          <a:chOff x="0" y="0"/>
          <a:chExt cx="0" cy="0"/>
        </a:xfrm>
      </p:grpSpPr>
      <p:sp useBgFill="1">
        <p:nvSpPr>
          <p:cNvPr id="131" name="Rectangle 8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8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9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9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9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Google Shape;82;p17"/>
          <p:cNvSpPr txBox="1"/>
          <p:nvPr/>
        </p:nvSpPr>
        <p:spPr>
          <a:xfrm>
            <a:off x="1371599" y="294538"/>
            <a:ext cx="9895951" cy="1033669"/>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pPr>
            <a:r>
              <a:rPr lang="en-US" sz="4000" b="1" kern="1200">
                <a:solidFill>
                  <a:srgbClr val="FFFFFF"/>
                </a:solidFill>
                <a:latin typeface="+mj-lt"/>
                <a:ea typeface="+mj-ea"/>
                <a:cs typeface="+mj-cs"/>
                <a:sym typeface="Calibri"/>
              </a:rPr>
              <a:t>Interview Questions</a:t>
            </a:r>
          </a:p>
        </p:txBody>
      </p:sp>
      <p:sp>
        <p:nvSpPr>
          <p:cNvPr id="83" name="Google Shape;83;p17"/>
          <p:cNvSpPr txBox="1"/>
          <p:nvPr/>
        </p:nvSpPr>
        <p:spPr>
          <a:xfrm>
            <a:off x="1152525" y="1817325"/>
            <a:ext cx="10115025" cy="4359540"/>
          </a:xfrm>
          <a:prstGeom prst="rect">
            <a:avLst/>
          </a:prstGeom>
        </p:spPr>
        <p:txBody>
          <a:bodyPr spcFirstLastPara="1" vert="horz" lIns="91440" tIns="45720" rIns="91440" bIns="45720" rtlCol="0" anchor="ctr" anchorCtr="0">
            <a:normAutofit fontScale="85000" lnSpcReduction="10000"/>
          </a:bodyPr>
          <a:lstStyle/>
          <a:p>
            <a:pPr marL="757762" indent="-457200">
              <a:lnSpc>
                <a:spcPct val="150000"/>
              </a:lnSpc>
              <a:spcBef>
                <a:spcPts val="1600"/>
              </a:spcBef>
              <a:buClr>
                <a:schemeClr val="dk1"/>
              </a:buClr>
              <a:buSzPts val="1400"/>
              <a:buFont typeface="+mj-lt"/>
              <a:buAutoNum type="arabicPeriod"/>
            </a:pPr>
            <a:r>
              <a:rPr lang="en-US" sz="1900" dirty="0"/>
              <a:t>Are you aware of the application deadlines for the Fall and Spring semesters?</a:t>
            </a:r>
          </a:p>
          <a:p>
            <a:pPr marL="757762" indent="-457200">
              <a:lnSpc>
                <a:spcPct val="150000"/>
              </a:lnSpc>
              <a:buClr>
                <a:schemeClr val="dk1"/>
              </a:buClr>
              <a:buSzPts val="1400"/>
              <a:buFont typeface="+mj-lt"/>
              <a:buAutoNum type="arabicPeriod"/>
            </a:pPr>
            <a:r>
              <a:rPr lang="en-US" sz="1900" dirty="0"/>
              <a:t>Is your visa approved yet? (Conditional question)</a:t>
            </a:r>
          </a:p>
          <a:p>
            <a:pPr marL="757762" indent="-457200">
              <a:lnSpc>
                <a:spcPct val="150000"/>
              </a:lnSpc>
              <a:buClr>
                <a:schemeClr val="dk1"/>
              </a:buClr>
              <a:buSzPts val="1400"/>
              <a:buFont typeface="+mj-lt"/>
              <a:buAutoNum type="arabicPeriod"/>
            </a:pPr>
            <a:r>
              <a:rPr lang="en-US" sz="1900" dirty="0"/>
              <a:t>How are you feeling now that you will fly to the United States?</a:t>
            </a:r>
          </a:p>
          <a:p>
            <a:pPr marL="757762" indent="-457200">
              <a:lnSpc>
                <a:spcPct val="150000"/>
              </a:lnSpc>
              <a:buClr>
                <a:schemeClr val="dk1"/>
              </a:buClr>
              <a:buSzPts val="1400"/>
              <a:buFont typeface="+mj-lt"/>
              <a:buAutoNum type="arabicPeriod"/>
            </a:pPr>
            <a:r>
              <a:rPr lang="en-US" sz="1900" dirty="0"/>
              <a:t>Are you aware of the documents required for the Visa process?</a:t>
            </a:r>
          </a:p>
          <a:p>
            <a:pPr marL="757762" indent="-457200">
              <a:lnSpc>
                <a:spcPct val="150000"/>
              </a:lnSpc>
              <a:buClr>
                <a:schemeClr val="dk1"/>
              </a:buClr>
              <a:buSzPts val="1400"/>
              <a:buFont typeface="+mj-lt"/>
              <a:buAutoNum type="arabicPeriod"/>
            </a:pPr>
            <a:r>
              <a:rPr lang="en-US" sz="1900" dirty="0"/>
              <a:t>Are you aware of the documents usually required for online applications?</a:t>
            </a:r>
          </a:p>
          <a:p>
            <a:pPr marL="757762" indent="-457200">
              <a:lnSpc>
                <a:spcPct val="150000"/>
              </a:lnSpc>
              <a:buClr>
                <a:schemeClr val="dk1"/>
              </a:buClr>
              <a:buSzPts val="1400"/>
              <a:buFont typeface="+mj-lt"/>
              <a:buAutoNum type="arabicPeriod"/>
            </a:pPr>
            <a:r>
              <a:rPr lang="en-US" sz="1900" dirty="0"/>
              <a:t>Were you aware of exam-based minimum requirements for the university  ( GRE / GMAT / </a:t>
            </a:r>
            <a:r>
              <a:rPr lang="en-US" sz="1900" dirty="0" err="1"/>
              <a:t>Toefl</a:t>
            </a:r>
            <a:r>
              <a:rPr lang="en-US" sz="1900" dirty="0"/>
              <a:t> / IELTS)?</a:t>
            </a:r>
          </a:p>
          <a:p>
            <a:pPr marL="757762" indent="-457200">
              <a:lnSpc>
                <a:spcPct val="150000"/>
              </a:lnSpc>
              <a:buClr>
                <a:schemeClr val="dk1"/>
              </a:buClr>
              <a:buSzPts val="1400"/>
              <a:buFont typeface="+mj-lt"/>
              <a:buAutoNum type="arabicPeriod"/>
            </a:pPr>
            <a:r>
              <a:rPr lang="en-US" sz="1900" dirty="0"/>
              <a:t>Did you face any challenges coming to the US as an international student?</a:t>
            </a:r>
          </a:p>
          <a:p>
            <a:pPr marL="757762" indent="-457200">
              <a:lnSpc>
                <a:spcPct val="150000"/>
              </a:lnSpc>
              <a:buClr>
                <a:schemeClr val="dk1"/>
              </a:buClr>
              <a:buSzPts val="1400"/>
              <a:buFont typeface="+mj-lt"/>
              <a:buAutoNum type="arabicPeriod"/>
            </a:pPr>
            <a:r>
              <a:rPr lang="en-US" sz="1900" dirty="0"/>
              <a:t>Are you aware of the money you can carry in cash/forex card/ Bills?</a:t>
            </a:r>
          </a:p>
          <a:p>
            <a:pPr marL="757762" indent="-457200">
              <a:lnSpc>
                <a:spcPct val="150000"/>
              </a:lnSpc>
              <a:buClr>
                <a:schemeClr val="dk1"/>
              </a:buClr>
              <a:buSzPts val="1400"/>
              <a:buFont typeface="+mj-lt"/>
              <a:buAutoNum type="arabicPeriod"/>
            </a:pPr>
            <a:r>
              <a:rPr lang="en-US" sz="1900" dirty="0"/>
              <a:t>Are you aware of the Insurance?</a:t>
            </a:r>
          </a:p>
          <a:p>
            <a:pPr marL="757762" indent="-457200">
              <a:lnSpc>
                <a:spcPct val="150000"/>
              </a:lnSpc>
              <a:buClr>
                <a:schemeClr val="dk1"/>
              </a:buClr>
              <a:buSzPts val="1400"/>
              <a:buFont typeface="+mj-lt"/>
              <a:buAutoNum type="arabicPeriod"/>
            </a:pPr>
            <a:r>
              <a:rPr lang="en-US" sz="1900" dirty="0"/>
              <a:t>Do you know about the insurance that is approved by universities other than their own?</a:t>
            </a:r>
          </a:p>
          <a:p>
            <a:pPr marL="757762" indent="-457200">
              <a:lnSpc>
                <a:spcPct val="150000"/>
              </a:lnSpc>
              <a:buClr>
                <a:schemeClr val="dk1"/>
              </a:buClr>
              <a:buSzPts val="1400"/>
              <a:buFont typeface="+mj-lt"/>
              <a:buAutoNum type="arabicPeriod"/>
            </a:pPr>
            <a:r>
              <a:rPr lang="en-US" sz="1900" dirty="0"/>
              <a:t>What are the challenges that you are facing before coming to USA?</a:t>
            </a:r>
            <a:endParaRPr lang="en-US" sz="1900" dirty="0">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C1BEBE-53FA-402E-AEC0-BB8D4AFF17B6}"/>
              </a:ext>
            </a:extLst>
          </p:cNvPr>
          <p:cNvSpPr txBox="1"/>
          <p:nvPr/>
        </p:nvSpPr>
        <p:spPr>
          <a:xfrm>
            <a:off x="1000672" y="117928"/>
            <a:ext cx="10033230" cy="1754326"/>
          </a:xfrm>
          <a:prstGeom prst="rect">
            <a:avLst/>
          </a:prstGeom>
          <a:noFill/>
        </p:spPr>
        <p:txBody>
          <a:bodyPr wrap="square" rtlCol="0">
            <a:spAutoFit/>
          </a:bodyPr>
          <a:lstStyle/>
          <a:p>
            <a:r>
              <a:rPr lang="en-US" b="1" dirty="0"/>
              <a:t>Survey</a:t>
            </a:r>
          </a:p>
          <a:p>
            <a:r>
              <a:rPr lang="en-US" dirty="0"/>
              <a:t>We carried out survey to get quantitative data and below were our findings:</a:t>
            </a:r>
          </a:p>
          <a:p>
            <a:r>
              <a:rPr lang="en-US" b="1" dirty="0"/>
              <a:t>Upcoming Students</a:t>
            </a:r>
            <a:r>
              <a:rPr lang="en-US" dirty="0"/>
              <a:t>:</a:t>
            </a:r>
          </a:p>
          <a:p>
            <a:pPr marL="285750" indent="-285750">
              <a:buFont typeface="Arial" panose="020B0604020202020204" pitchFamily="34" charset="0"/>
              <a:buChar char="•"/>
            </a:pPr>
            <a:r>
              <a:rPr lang="en-US" dirty="0"/>
              <a:t>Most of them were aware about visa process, exams to give and deadlines but faced challenge in the loan process, health insurance and immunization process.</a:t>
            </a:r>
          </a:p>
          <a:p>
            <a:endParaRPr lang="en-US" dirty="0"/>
          </a:p>
        </p:txBody>
      </p:sp>
      <p:graphicFrame>
        <p:nvGraphicFramePr>
          <p:cNvPr id="3" name="Table 5">
            <a:extLst>
              <a:ext uri="{FF2B5EF4-FFF2-40B4-BE49-F238E27FC236}">
                <a16:creationId xmlns:a16="http://schemas.microsoft.com/office/drawing/2014/main" id="{249A4FA2-61F2-408F-9FF3-3754886459EE}"/>
              </a:ext>
            </a:extLst>
          </p:cNvPr>
          <p:cNvGraphicFramePr>
            <a:graphicFrameLocks noGrp="1"/>
          </p:cNvGraphicFramePr>
          <p:nvPr>
            <p:extLst>
              <p:ext uri="{D42A27DB-BD31-4B8C-83A1-F6EECF244321}">
                <p14:modId xmlns:p14="http://schemas.microsoft.com/office/powerpoint/2010/main" val="1194751068"/>
              </p:ext>
            </p:extLst>
          </p:nvPr>
        </p:nvGraphicFramePr>
        <p:xfrm>
          <a:off x="569700" y="1946135"/>
          <a:ext cx="5427038" cy="2225040"/>
        </p:xfrm>
        <a:graphic>
          <a:graphicData uri="http://schemas.openxmlformats.org/drawingml/2006/table">
            <a:tbl>
              <a:tblPr firstRow="1" bandRow="1">
                <a:tableStyleId>{5C22544A-7EE6-4342-B048-85BDC9FD1C3A}</a:tableStyleId>
              </a:tblPr>
              <a:tblGrid>
                <a:gridCol w="3968108">
                  <a:extLst>
                    <a:ext uri="{9D8B030D-6E8A-4147-A177-3AD203B41FA5}">
                      <a16:colId xmlns:a16="http://schemas.microsoft.com/office/drawing/2014/main" val="3508609842"/>
                    </a:ext>
                  </a:extLst>
                </a:gridCol>
                <a:gridCol w="1458930">
                  <a:extLst>
                    <a:ext uri="{9D8B030D-6E8A-4147-A177-3AD203B41FA5}">
                      <a16:colId xmlns:a16="http://schemas.microsoft.com/office/drawing/2014/main" val="2582550529"/>
                    </a:ext>
                  </a:extLst>
                </a:gridCol>
              </a:tblGrid>
              <a:tr h="370840">
                <a:tc gridSpan="2">
                  <a:txBody>
                    <a:bodyPr/>
                    <a:lstStyle/>
                    <a:p>
                      <a:r>
                        <a:rPr lang="en-US" dirty="0"/>
                        <a:t>High Priority Features ( 5 )</a:t>
                      </a:r>
                    </a:p>
                  </a:txBody>
                  <a:tcPr/>
                </a:tc>
                <a:tc hMerge="1">
                  <a:txBody>
                    <a:bodyPr/>
                    <a:lstStyle/>
                    <a:p>
                      <a:endParaRPr lang="en-US" dirty="0"/>
                    </a:p>
                  </a:txBody>
                  <a:tcPr/>
                </a:tc>
                <a:extLst>
                  <a:ext uri="{0D108BD9-81ED-4DB2-BD59-A6C34878D82A}">
                    <a16:rowId xmlns:a16="http://schemas.microsoft.com/office/drawing/2014/main" val="1995657603"/>
                  </a:ext>
                </a:extLst>
              </a:tr>
              <a:tr h="370840">
                <a:tc>
                  <a:txBody>
                    <a:bodyPr/>
                    <a:lstStyle/>
                    <a:p>
                      <a:r>
                        <a:rPr lang="en-US" dirty="0"/>
                        <a:t>Mentorship program page</a:t>
                      </a:r>
                    </a:p>
                  </a:txBody>
                  <a:tcPr/>
                </a:tc>
                <a:tc>
                  <a:txBody>
                    <a:bodyPr/>
                    <a:lstStyle/>
                    <a:p>
                      <a:pPr algn="ctr"/>
                      <a:r>
                        <a:rPr lang="en-US" dirty="0"/>
                        <a:t>37</a:t>
                      </a:r>
                    </a:p>
                  </a:txBody>
                  <a:tcPr/>
                </a:tc>
                <a:extLst>
                  <a:ext uri="{0D108BD9-81ED-4DB2-BD59-A6C34878D82A}">
                    <a16:rowId xmlns:a16="http://schemas.microsoft.com/office/drawing/2014/main" val="2372503238"/>
                  </a:ext>
                </a:extLst>
              </a:tr>
              <a:tr h="370840">
                <a:tc>
                  <a:txBody>
                    <a:bodyPr/>
                    <a:lstStyle/>
                    <a:p>
                      <a:r>
                        <a:rPr lang="en-US" dirty="0"/>
                        <a:t>On Campus Job</a:t>
                      </a:r>
                    </a:p>
                  </a:txBody>
                  <a:tcPr/>
                </a:tc>
                <a:tc>
                  <a:txBody>
                    <a:bodyPr/>
                    <a:lstStyle/>
                    <a:p>
                      <a:pPr algn="ctr"/>
                      <a:r>
                        <a:rPr lang="en-US" dirty="0"/>
                        <a:t>34</a:t>
                      </a:r>
                    </a:p>
                  </a:txBody>
                  <a:tcPr/>
                </a:tc>
                <a:extLst>
                  <a:ext uri="{0D108BD9-81ED-4DB2-BD59-A6C34878D82A}">
                    <a16:rowId xmlns:a16="http://schemas.microsoft.com/office/drawing/2014/main" val="868083259"/>
                  </a:ext>
                </a:extLst>
              </a:tr>
              <a:tr h="370840">
                <a:tc>
                  <a:txBody>
                    <a:bodyPr/>
                    <a:lstStyle/>
                    <a:p>
                      <a:r>
                        <a:rPr lang="en-US" dirty="0"/>
                        <a:t>Accommodation</a:t>
                      </a:r>
                    </a:p>
                  </a:txBody>
                  <a:tcPr/>
                </a:tc>
                <a:tc>
                  <a:txBody>
                    <a:bodyPr/>
                    <a:lstStyle/>
                    <a:p>
                      <a:pPr algn="ctr"/>
                      <a:r>
                        <a:rPr lang="en-US" dirty="0"/>
                        <a:t>29</a:t>
                      </a:r>
                    </a:p>
                  </a:txBody>
                  <a:tcPr/>
                </a:tc>
                <a:extLst>
                  <a:ext uri="{0D108BD9-81ED-4DB2-BD59-A6C34878D82A}">
                    <a16:rowId xmlns:a16="http://schemas.microsoft.com/office/drawing/2014/main" val="3242620129"/>
                  </a:ext>
                </a:extLst>
              </a:tr>
              <a:tr h="370840">
                <a:tc>
                  <a:txBody>
                    <a:bodyPr/>
                    <a:lstStyle/>
                    <a:p>
                      <a:r>
                        <a:rPr lang="en-US" dirty="0"/>
                        <a:t>SSN</a:t>
                      </a:r>
                    </a:p>
                  </a:txBody>
                  <a:tcPr/>
                </a:tc>
                <a:tc>
                  <a:txBody>
                    <a:bodyPr/>
                    <a:lstStyle/>
                    <a:p>
                      <a:pPr algn="ctr"/>
                      <a:r>
                        <a:rPr lang="en-US" dirty="0"/>
                        <a:t>28</a:t>
                      </a:r>
                    </a:p>
                  </a:txBody>
                  <a:tcPr/>
                </a:tc>
                <a:extLst>
                  <a:ext uri="{0D108BD9-81ED-4DB2-BD59-A6C34878D82A}">
                    <a16:rowId xmlns:a16="http://schemas.microsoft.com/office/drawing/2014/main" val="2713793321"/>
                  </a:ext>
                </a:extLst>
              </a:tr>
              <a:tr h="370840">
                <a:tc>
                  <a:txBody>
                    <a:bodyPr/>
                    <a:lstStyle/>
                    <a:p>
                      <a:r>
                        <a:rPr lang="en-US" dirty="0"/>
                        <a:t>Opening Bank Account</a:t>
                      </a:r>
                    </a:p>
                  </a:txBody>
                  <a:tcPr/>
                </a:tc>
                <a:tc>
                  <a:txBody>
                    <a:bodyPr/>
                    <a:lstStyle/>
                    <a:p>
                      <a:pPr algn="ctr"/>
                      <a:r>
                        <a:rPr lang="en-US" dirty="0"/>
                        <a:t>22</a:t>
                      </a:r>
                    </a:p>
                  </a:txBody>
                  <a:tcPr/>
                </a:tc>
                <a:extLst>
                  <a:ext uri="{0D108BD9-81ED-4DB2-BD59-A6C34878D82A}">
                    <a16:rowId xmlns:a16="http://schemas.microsoft.com/office/drawing/2014/main" val="3747614389"/>
                  </a:ext>
                </a:extLst>
              </a:tr>
            </a:tbl>
          </a:graphicData>
        </a:graphic>
      </p:graphicFrame>
      <p:graphicFrame>
        <p:nvGraphicFramePr>
          <p:cNvPr id="4" name="Table 3">
            <a:extLst>
              <a:ext uri="{FF2B5EF4-FFF2-40B4-BE49-F238E27FC236}">
                <a16:creationId xmlns:a16="http://schemas.microsoft.com/office/drawing/2014/main" id="{EDB48EA0-3F46-4C1B-A777-8102452811EC}"/>
              </a:ext>
            </a:extLst>
          </p:cNvPr>
          <p:cNvGraphicFramePr>
            <a:graphicFrameLocks noGrp="1"/>
          </p:cNvGraphicFramePr>
          <p:nvPr>
            <p:extLst>
              <p:ext uri="{D42A27DB-BD31-4B8C-83A1-F6EECF244321}">
                <p14:modId xmlns:p14="http://schemas.microsoft.com/office/powerpoint/2010/main" val="804987032"/>
              </p:ext>
            </p:extLst>
          </p:nvPr>
        </p:nvGraphicFramePr>
        <p:xfrm>
          <a:off x="6177677" y="1946135"/>
          <a:ext cx="5427038" cy="2194560"/>
        </p:xfrm>
        <a:graphic>
          <a:graphicData uri="http://schemas.openxmlformats.org/drawingml/2006/table">
            <a:tbl>
              <a:tblPr firstRow="1" bandRow="1">
                <a:tableStyleId>{5C22544A-7EE6-4342-B048-85BDC9FD1C3A}</a:tableStyleId>
              </a:tblPr>
              <a:tblGrid>
                <a:gridCol w="3968108">
                  <a:extLst>
                    <a:ext uri="{9D8B030D-6E8A-4147-A177-3AD203B41FA5}">
                      <a16:colId xmlns:a16="http://schemas.microsoft.com/office/drawing/2014/main" val="3508609842"/>
                    </a:ext>
                  </a:extLst>
                </a:gridCol>
                <a:gridCol w="1458930">
                  <a:extLst>
                    <a:ext uri="{9D8B030D-6E8A-4147-A177-3AD203B41FA5}">
                      <a16:colId xmlns:a16="http://schemas.microsoft.com/office/drawing/2014/main" val="2582550529"/>
                    </a:ext>
                  </a:extLst>
                </a:gridCol>
              </a:tblGrid>
              <a:tr h="357446">
                <a:tc gridSpan="2">
                  <a:txBody>
                    <a:bodyPr/>
                    <a:lstStyle/>
                    <a:p>
                      <a:r>
                        <a:rPr lang="en-US" dirty="0"/>
                        <a:t>Mid Priority Features ( 3 )</a:t>
                      </a:r>
                    </a:p>
                  </a:txBody>
                  <a:tcPr/>
                </a:tc>
                <a:tc hMerge="1">
                  <a:txBody>
                    <a:bodyPr/>
                    <a:lstStyle/>
                    <a:p>
                      <a:endParaRPr lang="en-US" dirty="0"/>
                    </a:p>
                  </a:txBody>
                  <a:tcPr/>
                </a:tc>
                <a:extLst>
                  <a:ext uri="{0D108BD9-81ED-4DB2-BD59-A6C34878D82A}">
                    <a16:rowId xmlns:a16="http://schemas.microsoft.com/office/drawing/2014/main" val="1995657603"/>
                  </a:ext>
                </a:extLst>
              </a:tr>
              <a:tr h="357446">
                <a:tc>
                  <a:txBody>
                    <a:bodyPr/>
                    <a:lstStyle/>
                    <a:p>
                      <a:r>
                        <a:rPr lang="en-US" dirty="0"/>
                        <a:t>Chat feature</a:t>
                      </a:r>
                    </a:p>
                  </a:txBody>
                  <a:tcPr/>
                </a:tc>
                <a:tc>
                  <a:txBody>
                    <a:bodyPr/>
                    <a:lstStyle/>
                    <a:p>
                      <a:pPr algn="ctr"/>
                      <a:r>
                        <a:rPr lang="en-US" dirty="0"/>
                        <a:t>25</a:t>
                      </a:r>
                    </a:p>
                  </a:txBody>
                  <a:tcPr/>
                </a:tc>
                <a:extLst>
                  <a:ext uri="{0D108BD9-81ED-4DB2-BD59-A6C34878D82A}">
                    <a16:rowId xmlns:a16="http://schemas.microsoft.com/office/drawing/2014/main" val="868083259"/>
                  </a:ext>
                </a:extLst>
              </a:tr>
              <a:tr h="357446">
                <a:tc>
                  <a:txBody>
                    <a:bodyPr/>
                    <a:lstStyle/>
                    <a:p>
                      <a:r>
                        <a:rPr lang="en-US" dirty="0"/>
                        <a:t>State Id / License</a:t>
                      </a:r>
                    </a:p>
                  </a:txBody>
                  <a:tcPr/>
                </a:tc>
                <a:tc>
                  <a:txBody>
                    <a:bodyPr/>
                    <a:lstStyle/>
                    <a:p>
                      <a:pPr algn="ctr"/>
                      <a:r>
                        <a:rPr lang="en-US" dirty="0"/>
                        <a:t>20</a:t>
                      </a:r>
                    </a:p>
                  </a:txBody>
                  <a:tcPr/>
                </a:tc>
                <a:extLst>
                  <a:ext uri="{0D108BD9-81ED-4DB2-BD59-A6C34878D82A}">
                    <a16:rowId xmlns:a16="http://schemas.microsoft.com/office/drawing/2014/main" val="3242620129"/>
                  </a:ext>
                </a:extLst>
              </a:tr>
              <a:tr h="357446">
                <a:tc>
                  <a:txBody>
                    <a:bodyPr/>
                    <a:lstStyle/>
                    <a:p>
                      <a:r>
                        <a:rPr lang="en-US" dirty="0"/>
                        <a:t>Places to visit</a:t>
                      </a:r>
                    </a:p>
                  </a:txBody>
                  <a:tcPr/>
                </a:tc>
                <a:tc>
                  <a:txBody>
                    <a:bodyPr/>
                    <a:lstStyle/>
                    <a:p>
                      <a:pPr algn="ctr"/>
                      <a:r>
                        <a:rPr lang="en-US" dirty="0"/>
                        <a:t>19</a:t>
                      </a:r>
                    </a:p>
                  </a:txBody>
                  <a:tcPr/>
                </a:tc>
                <a:extLst>
                  <a:ext uri="{0D108BD9-81ED-4DB2-BD59-A6C34878D82A}">
                    <a16:rowId xmlns:a16="http://schemas.microsoft.com/office/drawing/2014/main" val="2713793321"/>
                  </a:ext>
                </a:extLst>
              </a:tr>
              <a:tr h="357446">
                <a:tc>
                  <a:txBody>
                    <a:bodyPr/>
                    <a:lstStyle/>
                    <a:p>
                      <a:r>
                        <a:rPr lang="en-US" dirty="0"/>
                        <a:t>Events</a:t>
                      </a:r>
                    </a:p>
                  </a:txBody>
                  <a:tcPr/>
                </a:tc>
                <a:tc>
                  <a:txBody>
                    <a:bodyPr/>
                    <a:lstStyle/>
                    <a:p>
                      <a:pPr algn="ctr"/>
                      <a:r>
                        <a:rPr lang="en-US" dirty="0"/>
                        <a:t>19</a:t>
                      </a:r>
                    </a:p>
                  </a:txBody>
                  <a:tcPr/>
                </a:tc>
                <a:extLst>
                  <a:ext uri="{0D108BD9-81ED-4DB2-BD59-A6C34878D82A}">
                    <a16:rowId xmlns:a16="http://schemas.microsoft.com/office/drawing/2014/main" val="3747614389"/>
                  </a:ext>
                </a:extLst>
              </a:tr>
              <a:tr h="357446">
                <a:tc>
                  <a:txBody>
                    <a:bodyPr/>
                    <a:lstStyle/>
                    <a:p>
                      <a:r>
                        <a:rPr lang="en-US" dirty="0"/>
                        <a:t>Immunization</a:t>
                      </a:r>
                    </a:p>
                  </a:txBody>
                  <a:tcPr/>
                </a:tc>
                <a:tc>
                  <a:txBody>
                    <a:bodyPr/>
                    <a:lstStyle/>
                    <a:p>
                      <a:pPr algn="ctr"/>
                      <a:r>
                        <a:rPr lang="en-US" dirty="0"/>
                        <a:t>18</a:t>
                      </a:r>
                    </a:p>
                  </a:txBody>
                  <a:tcPr/>
                </a:tc>
                <a:extLst>
                  <a:ext uri="{0D108BD9-81ED-4DB2-BD59-A6C34878D82A}">
                    <a16:rowId xmlns:a16="http://schemas.microsoft.com/office/drawing/2014/main" val="2337637970"/>
                  </a:ext>
                </a:extLst>
              </a:tr>
            </a:tbl>
          </a:graphicData>
        </a:graphic>
      </p:graphicFrame>
      <p:sp>
        <p:nvSpPr>
          <p:cNvPr id="5" name="TextBox 4">
            <a:extLst>
              <a:ext uri="{FF2B5EF4-FFF2-40B4-BE49-F238E27FC236}">
                <a16:creationId xmlns:a16="http://schemas.microsoft.com/office/drawing/2014/main" id="{5FDF969C-4C0B-48DD-A10F-B6297D3DF6B4}"/>
              </a:ext>
            </a:extLst>
          </p:cNvPr>
          <p:cNvSpPr txBox="1"/>
          <p:nvPr/>
        </p:nvSpPr>
        <p:spPr>
          <a:xfrm>
            <a:off x="569700" y="1513196"/>
            <a:ext cx="4146138" cy="369332"/>
          </a:xfrm>
          <a:prstGeom prst="rect">
            <a:avLst/>
          </a:prstGeom>
          <a:noFill/>
        </p:spPr>
        <p:txBody>
          <a:bodyPr wrap="square" rtlCol="0">
            <a:spAutoFit/>
          </a:bodyPr>
          <a:lstStyle/>
          <a:p>
            <a:r>
              <a:rPr lang="en-US" b="1" dirty="0"/>
              <a:t>Current Students</a:t>
            </a:r>
          </a:p>
        </p:txBody>
      </p:sp>
      <p:pic>
        <p:nvPicPr>
          <p:cNvPr id="6" name="Picture 2" descr="Forms response chart. Question title: On the scale of 1-5&#10;How would you rank the importance of the features listed below&#10;(1: low, 5: high priority)&#10;&#10;These are some of the stress factors faced by International students after coming to USA. Number of responses: .">
            <a:extLst>
              <a:ext uri="{FF2B5EF4-FFF2-40B4-BE49-F238E27FC236}">
                <a16:creationId xmlns:a16="http://schemas.microsoft.com/office/drawing/2014/main" id="{33A67055-F725-409A-B9F1-7121B5C3D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 y="4180916"/>
            <a:ext cx="12192000" cy="264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227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7" name="Rectangle 103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 name="Rectangle 103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9" name="Rectangle 103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3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Forms response chart. Question title: How important is the mentorship program page in the application? &#10;(Each universities have mentors for international students to look after their needs). Number of responses: 64 responses.">
            <a:extLst>
              <a:ext uri="{FF2B5EF4-FFF2-40B4-BE49-F238E27FC236}">
                <a16:creationId xmlns:a16="http://schemas.microsoft.com/office/drawing/2014/main" id="{0228649F-5698-4191-A033-6B83D51E457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 y="567309"/>
            <a:ext cx="11277600" cy="572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91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and question mark">
            <a:extLst>
              <a:ext uri="{FF2B5EF4-FFF2-40B4-BE49-F238E27FC236}">
                <a16:creationId xmlns:a16="http://schemas.microsoft.com/office/drawing/2014/main" id="{39C6CF7A-4BC0-5947-E949-2CC9B1FA6D29}"/>
              </a:ext>
            </a:extLst>
          </p:cNvPr>
          <p:cNvPicPr>
            <a:picLocks noChangeAspect="1"/>
          </p:cNvPicPr>
          <p:nvPr/>
        </p:nvPicPr>
        <p:blipFill rotWithShape="1">
          <a:blip r:embed="rId2"/>
          <a:srcRect l="11821" r="8867"/>
          <a:stretch/>
        </p:blipFill>
        <p:spPr>
          <a:xfrm>
            <a:off x="1"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4323364-E7F5-F951-CAE5-F38A50C52A79}"/>
              </a:ext>
            </a:extLst>
          </p:cNvPr>
          <p:cNvSpPr txBox="1"/>
          <p:nvPr/>
        </p:nvSpPr>
        <p:spPr>
          <a:xfrm>
            <a:off x="7445450" y="2952750"/>
            <a:ext cx="4746550" cy="1200150"/>
          </a:xfrm>
          <a:prstGeom prst="rect">
            <a:avLst/>
          </a:prstGeom>
        </p:spPr>
        <p:txBody>
          <a:bodyPr vert="horz" lIns="91440" tIns="45720" rIns="91440" bIns="45720" rtlCol="0">
            <a:normAutofit/>
          </a:bodyPr>
          <a:lstStyle/>
          <a:p>
            <a:pPr lvl="0">
              <a:lnSpc>
                <a:spcPct val="90000"/>
              </a:lnSpc>
              <a:spcBef>
                <a:spcPts val="0"/>
              </a:spcBef>
              <a:spcAft>
                <a:spcPts val="600"/>
              </a:spcAft>
            </a:pPr>
            <a:r>
              <a:rPr lang="en-US" sz="2000" dirty="0">
                <a:sym typeface="Roboto"/>
              </a:rPr>
              <a:t>What other features than the ones listed above would you like to see in the application that you think is important?</a:t>
            </a:r>
            <a:endParaRPr lang="en-US" sz="2000" dirty="0">
              <a:sym typeface="Calibri"/>
            </a:endParaRPr>
          </a:p>
        </p:txBody>
      </p:sp>
    </p:spTree>
    <p:extLst>
      <p:ext uri="{BB962C8B-B14F-4D97-AF65-F5344CB8AC3E}">
        <p14:creationId xmlns:p14="http://schemas.microsoft.com/office/powerpoint/2010/main" val="2154360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p:nvPr/>
        </p:nvSpPr>
        <p:spPr>
          <a:xfrm>
            <a:off x="1524" y="0"/>
            <a:ext cx="12188952" cy="6858000"/>
          </a:xfrm>
          <a:prstGeom prst="rect">
            <a:avLst/>
          </a:prstGeom>
          <a:noFill/>
          <a:ln>
            <a:noFill/>
          </a:ln>
        </p:spPr>
        <p:txBody>
          <a:bodyPr spcFirstLastPara="1" wrap="square" lIns="91433" tIns="45700" rIns="91433" bIns="45700" anchor="ctr" anchorCtr="0">
            <a:noAutofit/>
          </a:bodyPr>
          <a:lstStyle/>
          <a:p>
            <a:pPr algn="ctr"/>
            <a:endParaRPr sz="1867">
              <a:solidFill>
                <a:schemeClr val="lt1"/>
              </a:solidFill>
              <a:latin typeface="Calibri"/>
              <a:ea typeface="Calibri"/>
              <a:cs typeface="Calibri"/>
              <a:sym typeface="Calibri"/>
            </a:endParaRPr>
          </a:p>
        </p:txBody>
      </p:sp>
      <p:pic>
        <p:nvPicPr>
          <p:cNvPr id="108" name="Google Shape;108;p21" descr="Text&#10;&#10;Description automatically generated"/>
          <p:cNvPicPr preferRelativeResize="0"/>
          <p:nvPr/>
        </p:nvPicPr>
        <p:blipFill rotWithShape="1">
          <a:blip r:embed="rId3">
            <a:alphaModFix/>
          </a:blip>
          <a:srcRect t="6849" b="34261"/>
          <a:stretch/>
        </p:blipFill>
        <p:spPr>
          <a:xfrm>
            <a:off x="21" y="1"/>
            <a:ext cx="12191980" cy="6856719"/>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515</Words>
  <Application>Microsoft Office PowerPoint</Application>
  <PresentationFormat>Widescreen</PresentationFormat>
  <Paragraphs>118</Paragraphs>
  <Slides>18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Neerav Poriya</dc:creator>
  <cp:lastModifiedBy>Sawant, Ms. Vidisha Vijay</cp:lastModifiedBy>
  <cp:revision>1</cp:revision>
  <dcterms:created xsi:type="dcterms:W3CDTF">2022-10-27T03:35:50Z</dcterms:created>
  <dcterms:modified xsi:type="dcterms:W3CDTF">2022-10-27T20:55:15Z</dcterms:modified>
</cp:coreProperties>
</file>